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1" r:id="rId3"/>
    <p:sldId id="293" r:id="rId4"/>
    <p:sldId id="295" r:id="rId5"/>
    <p:sldId id="383" r:id="rId6"/>
    <p:sldId id="393" r:id="rId7"/>
    <p:sldId id="384" r:id="rId8"/>
    <p:sldId id="394" r:id="rId9"/>
    <p:sldId id="297" r:id="rId10"/>
    <p:sldId id="298" r:id="rId11"/>
    <p:sldId id="288" r:id="rId12"/>
    <p:sldId id="289" r:id="rId13"/>
    <p:sldId id="385" r:id="rId14"/>
    <p:sldId id="386" r:id="rId15"/>
    <p:sldId id="387" r:id="rId16"/>
    <p:sldId id="302" r:id="rId17"/>
    <p:sldId id="303" r:id="rId18"/>
    <p:sldId id="396" r:id="rId19"/>
    <p:sldId id="256" r:id="rId20"/>
    <p:sldId id="257" r:id="rId21"/>
    <p:sldId id="259" r:id="rId22"/>
    <p:sldId id="260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70" r:id="rId31"/>
    <p:sldId id="258" r:id="rId32"/>
    <p:sldId id="388" r:id="rId33"/>
    <p:sldId id="380" r:id="rId34"/>
    <p:sldId id="381" r:id="rId35"/>
    <p:sldId id="392" r:id="rId36"/>
    <p:sldId id="389" r:id="rId37"/>
    <p:sldId id="390" r:id="rId38"/>
    <p:sldId id="391" r:id="rId39"/>
    <p:sldId id="397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3CFEA-4A00-4374-A2A8-BE66B5C37C77}" v="24" dt="2025-03-17T13:18:57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4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5B13CFEA-4A00-4374-A2A8-BE66B5C37C77}"/>
    <pc:docChg chg="undo custSel addSld delSld modSld">
      <pc:chgData name="Bart Bozon" userId="26c7e87d-a4c1-46b5-bd66-bae5a56eb03c" providerId="ADAL" clId="{5B13CFEA-4A00-4374-A2A8-BE66B5C37C77}" dt="2025-03-17T13:21:18.860" v="291" actId="1076"/>
      <pc:docMkLst>
        <pc:docMk/>
      </pc:docMkLst>
      <pc:sldChg chg="addSp modSp mod modTransition">
        <pc:chgData name="Bart Bozon" userId="26c7e87d-a4c1-46b5-bd66-bae5a56eb03c" providerId="ADAL" clId="{5B13CFEA-4A00-4374-A2A8-BE66B5C37C77}" dt="2025-03-17T13:07:54.547" v="245" actId="2711"/>
        <pc:sldMkLst>
          <pc:docMk/>
          <pc:sldMk cId="3518847621" sldId="256"/>
        </pc:sldMkLst>
        <pc:spChg chg="add mod">
          <ac:chgData name="Bart Bozon" userId="26c7e87d-a4c1-46b5-bd66-bae5a56eb03c" providerId="ADAL" clId="{5B13CFEA-4A00-4374-A2A8-BE66B5C37C77}" dt="2025-03-17T13:07:54.547" v="245" actId="2711"/>
          <ac:spMkLst>
            <pc:docMk/>
            <pc:sldMk cId="3518847621" sldId="256"/>
            <ac:spMk id="3" creationId="{D8DD13A4-17FB-2CD6-650F-7EDD3F300E12}"/>
          </ac:spMkLst>
        </pc:spChg>
      </pc:sldChg>
      <pc:sldChg chg="modTransition">
        <pc:chgData name="Bart Bozon" userId="26c7e87d-a4c1-46b5-bd66-bae5a56eb03c" providerId="ADAL" clId="{5B13CFEA-4A00-4374-A2A8-BE66B5C37C77}" dt="2025-03-17T12:52:06.745" v="108"/>
        <pc:sldMkLst>
          <pc:docMk/>
          <pc:sldMk cId="3013786942" sldId="257"/>
        </pc:sldMkLst>
      </pc:sldChg>
      <pc:sldChg chg="addSp delSp modSp mod">
        <pc:chgData name="Bart Bozon" userId="26c7e87d-a4c1-46b5-bd66-bae5a56eb03c" providerId="ADAL" clId="{5B13CFEA-4A00-4374-A2A8-BE66B5C37C77}" dt="2025-03-17T13:08:09.940" v="247" actId="2711"/>
        <pc:sldMkLst>
          <pc:docMk/>
          <pc:sldMk cId="3023078806" sldId="258"/>
        </pc:sldMkLst>
        <pc:spChg chg="mod">
          <ac:chgData name="Bart Bozon" userId="26c7e87d-a4c1-46b5-bd66-bae5a56eb03c" providerId="ADAL" clId="{5B13CFEA-4A00-4374-A2A8-BE66B5C37C77}" dt="2025-03-17T13:08:09.940" v="247" actId="2711"/>
          <ac:spMkLst>
            <pc:docMk/>
            <pc:sldMk cId="3023078806" sldId="258"/>
            <ac:spMk id="2" creationId="{80462D35-5518-B880-9CBC-3EB5D2074F04}"/>
          </ac:spMkLst>
        </pc:spChg>
        <pc:spChg chg="del">
          <ac:chgData name="Bart Bozon" userId="26c7e87d-a4c1-46b5-bd66-bae5a56eb03c" providerId="ADAL" clId="{5B13CFEA-4A00-4374-A2A8-BE66B5C37C77}" dt="2025-03-17T12:53:43.869" v="147" actId="478"/>
          <ac:spMkLst>
            <pc:docMk/>
            <pc:sldMk cId="3023078806" sldId="258"/>
            <ac:spMk id="3" creationId="{AE1A4692-23D7-429C-589F-E1462F3BFB14}"/>
          </ac:spMkLst>
        </pc:spChg>
        <pc:spChg chg="add mod">
          <ac:chgData name="Bart Bozon" userId="26c7e87d-a4c1-46b5-bd66-bae5a56eb03c" providerId="ADAL" clId="{5B13CFEA-4A00-4374-A2A8-BE66B5C37C77}" dt="2025-03-17T12:53:26.820" v="114" actId="1076"/>
          <ac:spMkLst>
            <pc:docMk/>
            <pc:sldMk cId="3023078806" sldId="258"/>
            <ac:spMk id="5" creationId="{925F630B-0372-2B51-EE65-EF38DDD935C5}"/>
          </ac:spMkLst>
        </pc:spChg>
        <pc:spChg chg="add mod">
          <ac:chgData name="Bart Bozon" userId="26c7e87d-a4c1-46b5-bd66-bae5a56eb03c" providerId="ADAL" clId="{5B13CFEA-4A00-4374-A2A8-BE66B5C37C77}" dt="2025-03-17T12:57:52.880" v="156" actId="1076"/>
          <ac:spMkLst>
            <pc:docMk/>
            <pc:sldMk cId="3023078806" sldId="258"/>
            <ac:spMk id="7" creationId="{0BD5D676-9C9C-82C8-8CB8-3EF71F4B0750}"/>
          </ac:spMkLst>
        </pc:spChg>
        <pc:picChg chg="add mod">
          <ac:chgData name="Bart Bozon" userId="26c7e87d-a4c1-46b5-bd66-bae5a56eb03c" providerId="ADAL" clId="{5B13CFEA-4A00-4374-A2A8-BE66B5C37C77}" dt="2025-03-17T12:54:31.491" v="150" actId="1076"/>
          <ac:picMkLst>
            <pc:docMk/>
            <pc:sldMk cId="3023078806" sldId="258"/>
            <ac:picMk id="1026" creationId="{0147A332-82F9-EF65-6CC3-DD61C3CF6C94}"/>
          </ac:picMkLst>
        </pc:picChg>
      </pc:sldChg>
      <pc:sldChg chg="modTransition">
        <pc:chgData name="Bart Bozon" userId="26c7e87d-a4c1-46b5-bd66-bae5a56eb03c" providerId="ADAL" clId="{5B13CFEA-4A00-4374-A2A8-BE66B5C37C77}" dt="2025-03-17T12:52:06.745" v="108"/>
        <pc:sldMkLst>
          <pc:docMk/>
          <pc:sldMk cId="1994748568" sldId="259"/>
        </pc:sldMkLst>
      </pc:sldChg>
      <pc:sldChg chg="modTransition">
        <pc:chgData name="Bart Bozon" userId="26c7e87d-a4c1-46b5-bd66-bae5a56eb03c" providerId="ADAL" clId="{5B13CFEA-4A00-4374-A2A8-BE66B5C37C77}" dt="2025-03-17T12:52:06.745" v="108"/>
        <pc:sldMkLst>
          <pc:docMk/>
          <pc:sldMk cId="31237099" sldId="260"/>
        </pc:sldMkLst>
      </pc:sldChg>
      <pc:sldChg chg="addSp delSp modSp mod">
        <pc:chgData name="Bart Bozon" userId="26c7e87d-a4c1-46b5-bd66-bae5a56eb03c" providerId="ADAL" clId="{5B13CFEA-4A00-4374-A2A8-BE66B5C37C77}" dt="2025-03-17T13:03:17.829" v="235" actId="478"/>
        <pc:sldMkLst>
          <pc:docMk/>
          <pc:sldMk cId="775562646" sldId="261"/>
        </pc:sldMkLst>
        <pc:spChg chg="mod">
          <ac:chgData name="Bart Bozon" userId="26c7e87d-a4c1-46b5-bd66-bae5a56eb03c" providerId="ADAL" clId="{5B13CFEA-4A00-4374-A2A8-BE66B5C37C77}" dt="2025-03-17T13:03:14.253" v="234" actId="2711"/>
          <ac:spMkLst>
            <pc:docMk/>
            <pc:sldMk cId="775562646" sldId="261"/>
            <ac:spMk id="2" creationId="{3A74B36E-7ED8-94C3-32EB-557C0EB81698}"/>
          </ac:spMkLst>
        </pc:spChg>
        <pc:spChg chg="del">
          <ac:chgData name="Bart Bozon" userId="26c7e87d-a4c1-46b5-bd66-bae5a56eb03c" providerId="ADAL" clId="{5B13CFEA-4A00-4374-A2A8-BE66B5C37C77}" dt="2025-03-17T12:59:19.264" v="158" actId="21"/>
          <ac:spMkLst>
            <pc:docMk/>
            <pc:sldMk cId="775562646" sldId="261"/>
            <ac:spMk id="3" creationId="{D8DD13A4-17FB-2CD6-650F-7EDD3F300E12}"/>
          </ac:spMkLst>
        </pc:spChg>
        <pc:spChg chg="add del mod">
          <ac:chgData name="Bart Bozon" userId="26c7e87d-a4c1-46b5-bd66-bae5a56eb03c" providerId="ADAL" clId="{5B13CFEA-4A00-4374-A2A8-BE66B5C37C77}" dt="2025-03-17T13:03:17.829" v="235" actId="478"/>
          <ac:spMkLst>
            <pc:docMk/>
            <pc:sldMk cId="775562646" sldId="261"/>
            <ac:spMk id="5" creationId="{47F09797-53D4-4193-1BE3-4A85F74CF2C5}"/>
          </ac:spMkLst>
        </pc:spChg>
      </pc:sldChg>
      <pc:sldChg chg="modTransition">
        <pc:chgData name="Bart Bozon" userId="26c7e87d-a4c1-46b5-bd66-bae5a56eb03c" providerId="ADAL" clId="{5B13CFEA-4A00-4374-A2A8-BE66B5C37C77}" dt="2025-03-17T12:52:06.745" v="108"/>
        <pc:sldMkLst>
          <pc:docMk/>
          <pc:sldMk cId="2445970770" sldId="262"/>
        </pc:sldMkLst>
      </pc:sldChg>
      <pc:sldChg chg="modTransition">
        <pc:chgData name="Bart Bozon" userId="26c7e87d-a4c1-46b5-bd66-bae5a56eb03c" providerId="ADAL" clId="{5B13CFEA-4A00-4374-A2A8-BE66B5C37C77}" dt="2025-03-17T12:52:06.745" v="108"/>
        <pc:sldMkLst>
          <pc:docMk/>
          <pc:sldMk cId="3056874394" sldId="263"/>
        </pc:sldMkLst>
      </pc:sldChg>
      <pc:sldChg chg="modTransition">
        <pc:chgData name="Bart Bozon" userId="26c7e87d-a4c1-46b5-bd66-bae5a56eb03c" providerId="ADAL" clId="{5B13CFEA-4A00-4374-A2A8-BE66B5C37C77}" dt="2025-03-17T12:52:06.745" v="108"/>
        <pc:sldMkLst>
          <pc:docMk/>
          <pc:sldMk cId="3365057587" sldId="264"/>
        </pc:sldMkLst>
      </pc:sldChg>
      <pc:sldChg chg="modTransition">
        <pc:chgData name="Bart Bozon" userId="26c7e87d-a4c1-46b5-bd66-bae5a56eb03c" providerId="ADAL" clId="{5B13CFEA-4A00-4374-A2A8-BE66B5C37C77}" dt="2025-03-17T12:52:06.745" v="108"/>
        <pc:sldMkLst>
          <pc:docMk/>
          <pc:sldMk cId="4007915623" sldId="265"/>
        </pc:sldMkLst>
      </pc:sldChg>
      <pc:sldChg chg="modTransition">
        <pc:chgData name="Bart Bozon" userId="26c7e87d-a4c1-46b5-bd66-bae5a56eb03c" providerId="ADAL" clId="{5B13CFEA-4A00-4374-A2A8-BE66B5C37C77}" dt="2025-03-17T12:52:06.745" v="108"/>
        <pc:sldMkLst>
          <pc:docMk/>
          <pc:sldMk cId="152201321" sldId="266"/>
        </pc:sldMkLst>
      </pc:sldChg>
      <pc:sldChg chg="addSp modSp mod modTransition modAnim">
        <pc:chgData name="Bart Bozon" userId="26c7e87d-a4c1-46b5-bd66-bae5a56eb03c" providerId="ADAL" clId="{5B13CFEA-4A00-4374-A2A8-BE66B5C37C77}" dt="2025-03-17T12:52:06.745" v="108"/>
        <pc:sldMkLst>
          <pc:docMk/>
          <pc:sldMk cId="2388146582" sldId="267"/>
        </pc:sldMkLst>
        <pc:spChg chg="add mod">
          <ac:chgData name="Bart Bozon" userId="26c7e87d-a4c1-46b5-bd66-bae5a56eb03c" providerId="ADAL" clId="{5B13CFEA-4A00-4374-A2A8-BE66B5C37C77}" dt="2025-03-17T12:51:17.564" v="89" actId="1076"/>
          <ac:spMkLst>
            <pc:docMk/>
            <pc:sldMk cId="2388146582" sldId="267"/>
            <ac:spMk id="4" creationId="{698EE199-424B-6B26-8977-AB85B38C0278}"/>
          </ac:spMkLst>
        </pc:spChg>
      </pc:sldChg>
      <pc:sldChg chg="modTransition">
        <pc:chgData name="Bart Bozon" userId="26c7e87d-a4c1-46b5-bd66-bae5a56eb03c" providerId="ADAL" clId="{5B13CFEA-4A00-4374-A2A8-BE66B5C37C77}" dt="2025-03-17T12:52:06.745" v="108"/>
        <pc:sldMkLst>
          <pc:docMk/>
          <pc:sldMk cId="1417624087" sldId="268"/>
        </pc:sldMkLst>
      </pc:sldChg>
      <pc:sldChg chg="addSp modSp mod modTransition modAnim">
        <pc:chgData name="Bart Bozon" userId="26c7e87d-a4c1-46b5-bd66-bae5a56eb03c" providerId="ADAL" clId="{5B13CFEA-4A00-4374-A2A8-BE66B5C37C77}" dt="2025-03-17T12:52:06.745" v="108"/>
        <pc:sldMkLst>
          <pc:docMk/>
          <pc:sldMk cId="1506503990" sldId="270"/>
        </pc:sldMkLst>
        <pc:spChg chg="add mod">
          <ac:chgData name="Bart Bozon" userId="26c7e87d-a4c1-46b5-bd66-bae5a56eb03c" providerId="ADAL" clId="{5B13CFEA-4A00-4374-A2A8-BE66B5C37C77}" dt="2025-03-17T12:51:48.284" v="106" actId="1076"/>
          <ac:spMkLst>
            <pc:docMk/>
            <pc:sldMk cId="1506503990" sldId="270"/>
            <ac:spMk id="15" creationId="{9476A060-2EAE-8816-D3A4-B9D0D9A885FD}"/>
          </ac:spMkLst>
        </pc:spChg>
      </pc:sldChg>
      <pc:sldChg chg="add del">
        <pc:chgData name="Bart Bozon" userId="26c7e87d-a4c1-46b5-bd66-bae5a56eb03c" providerId="ADAL" clId="{5B13CFEA-4A00-4374-A2A8-BE66B5C37C77}" dt="2025-03-17T12:50:31.914" v="1" actId="47"/>
        <pc:sldMkLst>
          <pc:docMk/>
          <pc:sldMk cId="2396170173" sldId="271"/>
        </pc:sldMkLst>
      </pc:sldChg>
      <pc:sldChg chg="delSp add mod delAnim">
        <pc:chgData name="Bart Bozon" userId="26c7e87d-a4c1-46b5-bd66-bae5a56eb03c" providerId="ADAL" clId="{5B13CFEA-4A00-4374-A2A8-BE66B5C37C77}" dt="2025-03-17T13:13:17.009" v="263" actId="478"/>
        <pc:sldMkLst>
          <pc:docMk/>
          <pc:sldMk cId="48137680" sldId="288"/>
        </pc:sldMkLst>
        <pc:picChg chg="del">
          <ac:chgData name="Bart Bozon" userId="26c7e87d-a4c1-46b5-bd66-bae5a56eb03c" providerId="ADAL" clId="{5B13CFEA-4A00-4374-A2A8-BE66B5C37C77}" dt="2025-03-17T13:13:17.009" v="263" actId="478"/>
          <ac:picMkLst>
            <pc:docMk/>
            <pc:sldMk cId="48137680" sldId="288"/>
            <ac:picMk id="4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3:22.393" v="264" actId="478"/>
        <pc:sldMkLst>
          <pc:docMk/>
          <pc:sldMk cId="2920215477" sldId="289"/>
        </pc:sldMkLst>
        <pc:picChg chg="del">
          <ac:chgData name="Bart Bozon" userId="26c7e87d-a4c1-46b5-bd66-bae5a56eb03c" providerId="ADAL" clId="{5B13CFEA-4A00-4374-A2A8-BE66B5C37C77}" dt="2025-03-17T13:13:22.393" v="264" actId="478"/>
          <ac:picMkLst>
            <pc:docMk/>
            <pc:sldMk cId="2920215477" sldId="289"/>
            <ac:picMk id="6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2:36.276" v="257" actId="478"/>
        <pc:sldMkLst>
          <pc:docMk/>
          <pc:sldMk cId="290473488" sldId="291"/>
        </pc:sldMkLst>
        <pc:picChg chg="del">
          <ac:chgData name="Bart Bozon" userId="26c7e87d-a4c1-46b5-bd66-bae5a56eb03c" providerId="ADAL" clId="{5B13CFEA-4A00-4374-A2A8-BE66B5C37C77}" dt="2025-03-17T13:12:36.276" v="257" actId="478"/>
          <ac:picMkLst>
            <pc:docMk/>
            <pc:sldMk cId="290473488" sldId="291"/>
            <ac:picMk id="5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2:44.054" v="258" actId="478"/>
        <pc:sldMkLst>
          <pc:docMk/>
          <pc:sldMk cId="3665891767" sldId="293"/>
        </pc:sldMkLst>
        <pc:picChg chg="del">
          <ac:chgData name="Bart Bozon" userId="26c7e87d-a4c1-46b5-bd66-bae5a56eb03c" providerId="ADAL" clId="{5B13CFEA-4A00-4374-A2A8-BE66B5C37C77}" dt="2025-03-17T13:12:44.054" v="258" actId="478"/>
          <ac:picMkLst>
            <pc:docMk/>
            <pc:sldMk cId="3665891767" sldId="293"/>
            <ac:picMk id="6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2:49.738" v="259" actId="478"/>
        <pc:sldMkLst>
          <pc:docMk/>
          <pc:sldMk cId="84708771" sldId="295"/>
        </pc:sldMkLst>
        <pc:picChg chg="del">
          <ac:chgData name="Bart Bozon" userId="26c7e87d-a4c1-46b5-bd66-bae5a56eb03c" providerId="ADAL" clId="{5B13CFEA-4A00-4374-A2A8-BE66B5C37C77}" dt="2025-03-17T13:12:49.738" v="259" actId="478"/>
          <ac:picMkLst>
            <pc:docMk/>
            <pc:sldMk cId="84708771" sldId="295"/>
            <ac:picMk id="5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3:10.551" v="262" actId="478"/>
        <pc:sldMkLst>
          <pc:docMk/>
          <pc:sldMk cId="2602620746" sldId="297"/>
        </pc:sldMkLst>
        <pc:picChg chg="del">
          <ac:chgData name="Bart Bozon" userId="26c7e87d-a4c1-46b5-bd66-bae5a56eb03c" providerId="ADAL" clId="{5B13CFEA-4A00-4374-A2A8-BE66B5C37C77}" dt="2025-03-17T13:13:10.551" v="262" actId="478"/>
          <ac:picMkLst>
            <pc:docMk/>
            <pc:sldMk cId="2602620746" sldId="297"/>
            <ac:picMk id="6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2:15.307" v="254" actId="478"/>
        <pc:sldMkLst>
          <pc:docMk/>
          <pc:sldMk cId="754591263" sldId="298"/>
        </pc:sldMkLst>
        <pc:picChg chg="del">
          <ac:chgData name="Bart Bozon" userId="26c7e87d-a4c1-46b5-bd66-bae5a56eb03c" providerId="ADAL" clId="{5B13CFEA-4A00-4374-A2A8-BE66B5C37C77}" dt="2025-03-17T13:12:15.307" v="254" actId="478"/>
          <ac:picMkLst>
            <pc:docMk/>
            <pc:sldMk cId="754591263" sldId="298"/>
            <ac:picMk id="6" creationId="{00000000-0000-0000-0000-000000000000}"/>
          </ac:picMkLst>
        </pc:picChg>
      </pc:sldChg>
      <pc:sldChg chg="add del">
        <pc:chgData name="Bart Bozon" userId="26c7e87d-a4c1-46b5-bd66-bae5a56eb03c" providerId="ADAL" clId="{5B13CFEA-4A00-4374-A2A8-BE66B5C37C77}" dt="2025-03-17T13:06:33.049" v="240" actId="47"/>
        <pc:sldMkLst>
          <pc:docMk/>
          <pc:sldMk cId="852441692" sldId="300"/>
        </pc:sldMkLst>
      </pc:sldChg>
      <pc:sldChg chg="add del">
        <pc:chgData name="Bart Bozon" userId="26c7e87d-a4c1-46b5-bd66-bae5a56eb03c" providerId="ADAL" clId="{5B13CFEA-4A00-4374-A2A8-BE66B5C37C77}" dt="2025-03-17T13:06:41.306" v="241" actId="47"/>
        <pc:sldMkLst>
          <pc:docMk/>
          <pc:sldMk cId="2376241425" sldId="301"/>
        </pc:sldMkLst>
      </pc:sldChg>
      <pc:sldChg chg="add">
        <pc:chgData name="Bart Bozon" userId="26c7e87d-a4c1-46b5-bd66-bae5a56eb03c" providerId="ADAL" clId="{5B13CFEA-4A00-4374-A2A8-BE66B5C37C77}" dt="2025-03-17T13:06:19.599" v="238"/>
        <pc:sldMkLst>
          <pc:docMk/>
          <pc:sldMk cId="2726993381" sldId="302"/>
        </pc:sldMkLst>
      </pc:sldChg>
      <pc:sldChg chg="add">
        <pc:chgData name="Bart Bozon" userId="26c7e87d-a4c1-46b5-bd66-bae5a56eb03c" providerId="ADAL" clId="{5B13CFEA-4A00-4374-A2A8-BE66B5C37C77}" dt="2025-03-17T13:06:19.599" v="238"/>
        <pc:sldMkLst>
          <pc:docMk/>
          <pc:sldMk cId="2802092149" sldId="303"/>
        </pc:sldMkLst>
      </pc:sldChg>
      <pc:sldChg chg="modSp add mod">
        <pc:chgData name="Bart Bozon" userId="26c7e87d-a4c1-46b5-bd66-bae5a56eb03c" providerId="ADAL" clId="{5B13CFEA-4A00-4374-A2A8-BE66B5C37C77}" dt="2025-03-17T13:08:24.258" v="249" actId="1076"/>
        <pc:sldMkLst>
          <pc:docMk/>
          <pc:sldMk cId="2220555559" sldId="380"/>
        </pc:sldMkLst>
        <pc:spChg chg="mod">
          <ac:chgData name="Bart Bozon" userId="26c7e87d-a4c1-46b5-bd66-bae5a56eb03c" providerId="ADAL" clId="{5B13CFEA-4A00-4374-A2A8-BE66B5C37C77}" dt="2025-03-17T13:08:24.258" v="249" actId="1076"/>
          <ac:spMkLst>
            <pc:docMk/>
            <pc:sldMk cId="2220555559" sldId="380"/>
            <ac:spMk id="2" creationId="{00000000-0000-0000-0000-000000000000}"/>
          </ac:spMkLst>
        </pc:spChg>
      </pc:sldChg>
      <pc:sldChg chg="modSp add mod">
        <pc:chgData name="Bart Bozon" userId="26c7e87d-a4c1-46b5-bd66-bae5a56eb03c" providerId="ADAL" clId="{5B13CFEA-4A00-4374-A2A8-BE66B5C37C77}" dt="2025-03-17T13:08:30.856" v="251" actId="6549"/>
        <pc:sldMkLst>
          <pc:docMk/>
          <pc:sldMk cId="1423108576" sldId="381"/>
        </pc:sldMkLst>
        <pc:spChg chg="mod">
          <ac:chgData name="Bart Bozon" userId="26c7e87d-a4c1-46b5-bd66-bae5a56eb03c" providerId="ADAL" clId="{5B13CFEA-4A00-4374-A2A8-BE66B5C37C77}" dt="2025-03-17T13:08:30.856" v="251" actId="6549"/>
          <ac:spMkLst>
            <pc:docMk/>
            <pc:sldMk cId="1423108576" sldId="381"/>
            <ac:spMk id="2" creationId="{00000000-0000-0000-0000-000000000000}"/>
          </ac:spMkLst>
        </pc:spChg>
      </pc:sldChg>
      <pc:sldChg chg="delSp add mod delAnim">
        <pc:chgData name="Bart Bozon" userId="26c7e87d-a4c1-46b5-bd66-bae5a56eb03c" providerId="ADAL" clId="{5B13CFEA-4A00-4374-A2A8-BE66B5C37C77}" dt="2025-03-17T13:12:54.377" v="260" actId="478"/>
        <pc:sldMkLst>
          <pc:docMk/>
          <pc:sldMk cId="192903345" sldId="383"/>
        </pc:sldMkLst>
        <pc:picChg chg="del">
          <ac:chgData name="Bart Bozon" userId="26c7e87d-a4c1-46b5-bd66-bae5a56eb03c" providerId="ADAL" clId="{5B13CFEA-4A00-4374-A2A8-BE66B5C37C77}" dt="2025-03-17T13:12:54.377" v="260" actId="478"/>
          <ac:picMkLst>
            <pc:docMk/>
            <pc:sldMk cId="192903345" sldId="383"/>
            <ac:picMk id="3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2:28.284" v="256" actId="478"/>
        <pc:sldMkLst>
          <pc:docMk/>
          <pc:sldMk cId="1382598875" sldId="384"/>
        </pc:sldMkLst>
        <pc:picChg chg="del">
          <ac:chgData name="Bart Bozon" userId="26c7e87d-a4c1-46b5-bd66-bae5a56eb03c" providerId="ADAL" clId="{5B13CFEA-4A00-4374-A2A8-BE66B5C37C77}" dt="2025-03-17T13:12:28.284" v="256" actId="478"/>
          <ac:picMkLst>
            <pc:docMk/>
            <pc:sldMk cId="1382598875" sldId="384"/>
            <ac:picMk id="8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3:27.336" v="265" actId="478"/>
        <pc:sldMkLst>
          <pc:docMk/>
          <pc:sldMk cId="4018504209" sldId="385"/>
        </pc:sldMkLst>
        <pc:picChg chg="del">
          <ac:chgData name="Bart Bozon" userId="26c7e87d-a4c1-46b5-bd66-bae5a56eb03c" providerId="ADAL" clId="{5B13CFEA-4A00-4374-A2A8-BE66B5C37C77}" dt="2025-03-17T13:13:27.336" v="265" actId="478"/>
          <ac:picMkLst>
            <pc:docMk/>
            <pc:sldMk cId="4018504209" sldId="385"/>
            <ac:picMk id="3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3:31.352" v="266" actId="478"/>
        <pc:sldMkLst>
          <pc:docMk/>
          <pc:sldMk cId="899121930" sldId="386"/>
        </pc:sldMkLst>
        <pc:picChg chg="del">
          <ac:chgData name="Bart Bozon" userId="26c7e87d-a4c1-46b5-bd66-bae5a56eb03c" providerId="ADAL" clId="{5B13CFEA-4A00-4374-A2A8-BE66B5C37C77}" dt="2025-03-17T13:13:31.352" v="266" actId="478"/>
          <ac:picMkLst>
            <pc:docMk/>
            <pc:sldMk cId="899121930" sldId="386"/>
            <ac:picMk id="3" creationId="{00000000-0000-0000-0000-000000000000}"/>
          </ac:picMkLst>
        </pc:picChg>
      </pc:sldChg>
      <pc:sldChg chg="add">
        <pc:chgData name="Bart Bozon" userId="26c7e87d-a4c1-46b5-bd66-bae5a56eb03c" providerId="ADAL" clId="{5B13CFEA-4A00-4374-A2A8-BE66B5C37C77}" dt="2025-03-17T12:59:08.042" v="157"/>
        <pc:sldMkLst>
          <pc:docMk/>
          <pc:sldMk cId="311088951" sldId="387"/>
        </pc:sldMkLst>
      </pc:sldChg>
      <pc:sldChg chg="modSp new mod">
        <pc:chgData name="Bart Bozon" userId="26c7e87d-a4c1-46b5-bd66-bae5a56eb03c" providerId="ADAL" clId="{5B13CFEA-4A00-4374-A2A8-BE66B5C37C77}" dt="2025-03-17T13:00:27.184" v="229" actId="5793"/>
        <pc:sldMkLst>
          <pc:docMk/>
          <pc:sldMk cId="911519008" sldId="388"/>
        </pc:sldMkLst>
        <pc:spChg chg="mod">
          <ac:chgData name="Bart Bozon" userId="26c7e87d-a4c1-46b5-bd66-bae5a56eb03c" providerId="ADAL" clId="{5B13CFEA-4A00-4374-A2A8-BE66B5C37C77}" dt="2025-03-17T13:00:11.338" v="202" actId="20577"/>
          <ac:spMkLst>
            <pc:docMk/>
            <pc:sldMk cId="911519008" sldId="388"/>
            <ac:spMk id="2" creationId="{20D80635-B966-0083-BA05-6B67358F6239}"/>
          </ac:spMkLst>
        </pc:spChg>
        <pc:spChg chg="mod">
          <ac:chgData name="Bart Bozon" userId="26c7e87d-a4c1-46b5-bd66-bae5a56eb03c" providerId="ADAL" clId="{5B13CFEA-4A00-4374-A2A8-BE66B5C37C77}" dt="2025-03-17T13:00:27.184" v="229" actId="5793"/>
          <ac:spMkLst>
            <pc:docMk/>
            <pc:sldMk cId="911519008" sldId="388"/>
            <ac:spMk id="3" creationId="{F6F9B05A-73C0-79D0-5F97-83B0A22FC076}"/>
          </ac:spMkLst>
        </pc:spChg>
      </pc:sldChg>
      <pc:sldChg chg="add">
        <pc:chgData name="Bart Bozon" userId="26c7e87d-a4c1-46b5-bd66-bae5a56eb03c" providerId="ADAL" clId="{5B13CFEA-4A00-4374-A2A8-BE66B5C37C77}" dt="2025-03-17T13:01:37.220" v="231"/>
        <pc:sldMkLst>
          <pc:docMk/>
          <pc:sldMk cId="3169937205" sldId="389"/>
        </pc:sldMkLst>
      </pc:sldChg>
      <pc:sldChg chg="add">
        <pc:chgData name="Bart Bozon" userId="26c7e87d-a4c1-46b5-bd66-bae5a56eb03c" providerId="ADAL" clId="{5B13CFEA-4A00-4374-A2A8-BE66B5C37C77}" dt="2025-03-17T13:01:37.220" v="231"/>
        <pc:sldMkLst>
          <pc:docMk/>
          <pc:sldMk cId="1548129277" sldId="390"/>
        </pc:sldMkLst>
      </pc:sldChg>
      <pc:sldChg chg="add">
        <pc:chgData name="Bart Bozon" userId="26c7e87d-a4c1-46b5-bd66-bae5a56eb03c" providerId="ADAL" clId="{5B13CFEA-4A00-4374-A2A8-BE66B5C37C77}" dt="2025-03-17T13:01:37.220" v="231"/>
        <pc:sldMkLst>
          <pc:docMk/>
          <pc:sldMk cId="4105797273" sldId="391"/>
        </pc:sldMkLst>
      </pc:sldChg>
      <pc:sldChg chg="modSp add mod modAnim">
        <pc:chgData name="Bart Bozon" userId="26c7e87d-a4c1-46b5-bd66-bae5a56eb03c" providerId="ADAL" clId="{5B13CFEA-4A00-4374-A2A8-BE66B5C37C77}" dt="2025-03-17T13:08:49.048" v="253"/>
        <pc:sldMkLst>
          <pc:docMk/>
          <pc:sldMk cId="1356460027" sldId="392"/>
        </pc:sldMkLst>
        <pc:spChg chg="mod">
          <ac:chgData name="Bart Bozon" userId="26c7e87d-a4c1-46b5-bd66-bae5a56eb03c" providerId="ADAL" clId="{5B13CFEA-4A00-4374-A2A8-BE66B5C37C77}" dt="2025-03-17T13:08:41.159" v="252" actId="2711"/>
          <ac:spMkLst>
            <pc:docMk/>
            <pc:sldMk cId="1356460027" sldId="392"/>
            <ac:spMk id="2" creationId="{00000000-0000-0000-0000-000000000000}"/>
          </ac:spMkLst>
        </pc:spChg>
      </pc:sldChg>
      <pc:sldChg chg="delSp add mod delAnim">
        <pc:chgData name="Bart Bozon" userId="26c7e87d-a4c1-46b5-bd66-bae5a56eb03c" providerId="ADAL" clId="{5B13CFEA-4A00-4374-A2A8-BE66B5C37C77}" dt="2025-03-17T13:13:00.473" v="261" actId="478"/>
        <pc:sldMkLst>
          <pc:docMk/>
          <pc:sldMk cId="2387789148" sldId="393"/>
        </pc:sldMkLst>
        <pc:picChg chg="del">
          <ac:chgData name="Bart Bozon" userId="26c7e87d-a4c1-46b5-bd66-bae5a56eb03c" providerId="ADAL" clId="{5B13CFEA-4A00-4374-A2A8-BE66B5C37C77}" dt="2025-03-17T13:13:00.473" v="261" actId="478"/>
          <ac:picMkLst>
            <pc:docMk/>
            <pc:sldMk cId="2387789148" sldId="393"/>
            <ac:picMk id="3" creationId="{00000000-0000-0000-0000-000000000000}"/>
          </ac:picMkLst>
        </pc:picChg>
      </pc:sldChg>
      <pc:sldChg chg="delSp add mod delAnim">
        <pc:chgData name="Bart Bozon" userId="26c7e87d-a4c1-46b5-bd66-bae5a56eb03c" providerId="ADAL" clId="{5B13CFEA-4A00-4374-A2A8-BE66B5C37C77}" dt="2025-03-17T13:12:21.343" v="255" actId="478"/>
        <pc:sldMkLst>
          <pc:docMk/>
          <pc:sldMk cId="1384219964" sldId="394"/>
        </pc:sldMkLst>
        <pc:picChg chg="del">
          <ac:chgData name="Bart Bozon" userId="26c7e87d-a4c1-46b5-bd66-bae5a56eb03c" providerId="ADAL" clId="{5B13CFEA-4A00-4374-A2A8-BE66B5C37C77}" dt="2025-03-17T13:12:21.343" v="255" actId="478"/>
          <ac:picMkLst>
            <pc:docMk/>
            <pc:sldMk cId="1384219964" sldId="394"/>
            <ac:picMk id="3" creationId="{00000000-0000-0000-0000-000000000000}"/>
          </ac:picMkLst>
        </pc:picChg>
      </pc:sldChg>
      <pc:sldChg chg="new del">
        <pc:chgData name="Bart Bozon" userId="26c7e87d-a4c1-46b5-bd66-bae5a56eb03c" providerId="ADAL" clId="{5B13CFEA-4A00-4374-A2A8-BE66B5C37C77}" dt="2025-03-17T13:06:26.234" v="239" actId="47"/>
        <pc:sldMkLst>
          <pc:docMk/>
          <pc:sldMk cId="1314922450" sldId="395"/>
        </pc:sldMkLst>
      </pc:sldChg>
      <pc:sldChg chg="delSp add mod delAnim">
        <pc:chgData name="Bart Bozon" userId="26c7e87d-a4c1-46b5-bd66-bae5a56eb03c" providerId="ADAL" clId="{5B13CFEA-4A00-4374-A2A8-BE66B5C37C77}" dt="2025-03-17T13:13:51.398" v="267" actId="478"/>
        <pc:sldMkLst>
          <pc:docMk/>
          <pc:sldMk cId="4265763930" sldId="396"/>
        </pc:sldMkLst>
        <pc:picChg chg="del">
          <ac:chgData name="Bart Bozon" userId="26c7e87d-a4c1-46b5-bd66-bae5a56eb03c" providerId="ADAL" clId="{5B13CFEA-4A00-4374-A2A8-BE66B5C37C77}" dt="2025-03-17T13:13:51.398" v="267" actId="478"/>
          <ac:picMkLst>
            <pc:docMk/>
            <pc:sldMk cId="4265763930" sldId="396"/>
            <ac:picMk id="5" creationId="{00000000-0000-0000-0000-000000000000}"/>
          </ac:picMkLst>
        </pc:picChg>
      </pc:sldChg>
      <pc:sldChg chg="addSp delSp modSp new mod">
        <pc:chgData name="Bart Bozon" userId="26c7e87d-a4c1-46b5-bd66-bae5a56eb03c" providerId="ADAL" clId="{5B13CFEA-4A00-4374-A2A8-BE66B5C37C77}" dt="2025-03-17T13:21:18.860" v="291" actId="1076"/>
        <pc:sldMkLst>
          <pc:docMk/>
          <pc:sldMk cId="1631751349" sldId="397"/>
        </pc:sldMkLst>
        <pc:spChg chg="del">
          <ac:chgData name="Bart Bozon" userId="26c7e87d-a4c1-46b5-bd66-bae5a56eb03c" providerId="ADAL" clId="{5B13CFEA-4A00-4374-A2A8-BE66B5C37C77}" dt="2025-03-17T13:18:32.537" v="272" actId="478"/>
          <ac:spMkLst>
            <pc:docMk/>
            <pc:sldMk cId="1631751349" sldId="397"/>
            <ac:spMk id="2" creationId="{ECB680CC-939D-2524-F629-2A2A512C19F4}"/>
          </ac:spMkLst>
        </pc:spChg>
        <pc:spChg chg="del">
          <ac:chgData name="Bart Bozon" userId="26c7e87d-a4c1-46b5-bd66-bae5a56eb03c" providerId="ADAL" clId="{5B13CFEA-4A00-4374-A2A8-BE66B5C37C77}" dt="2025-03-17T13:18:29.282" v="269"/>
          <ac:spMkLst>
            <pc:docMk/>
            <pc:sldMk cId="1631751349" sldId="397"/>
            <ac:spMk id="3" creationId="{36287B4F-6EB0-5DEA-3D0C-D82B7BE7C1EC}"/>
          </ac:spMkLst>
        </pc:spChg>
        <pc:spChg chg="add mod">
          <ac:chgData name="Bart Bozon" userId="26c7e87d-a4c1-46b5-bd66-bae5a56eb03c" providerId="ADAL" clId="{5B13CFEA-4A00-4374-A2A8-BE66B5C37C77}" dt="2025-03-17T13:21:18.860" v="291" actId="1076"/>
          <ac:spMkLst>
            <pc:docMk/>
            <pc:sldMk cId="1631751349" sldId="397"/>
            <ac:spMk id="6" creationId="{79119D41-FFAF-63B3-E2FF-DEDC0A46CCB4}"/>
          </ac:spMkLst>
        </pc:spChg>
        <pc:picChg chg="add mod">
          <ac:chgData name="Bart Bozon" userId="26c7e87d-a4c1-46b5-bd66-bae5a56eb03c" providerId="ADAL" clId="{5B13CFEA-4A00-4374-A2A8-BE66B5C37C77}" dt="2025-03-17T13:18:43.809" v="275" actId="14100"/>
          <ac:picMkLst>
            <pc:docMk/>
            <pc:sldMk cId="1631751349" sldId="397"/>
            <ac:picMk id="5" creationId="{0A329F5A-2339-88E2-D8B8-A74C7255CA7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5C98-7DB8-0419-2980-60D554A07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179D4-B7F8-BB42-2A14-A8BC12FDD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693B7-DAB8-C324-E0F7-6D9206B54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FDF57-9468-28DD-6676-4AE7F57B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0B42E-29F2-7768-91D1-DCB9177E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76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F682-4ECC-25C0-C015-182B8833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75181-31CD-2751-DDF1-827591198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CB877-38C0-0B2A-06B6-8385C366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4C9CB-4C15-FE29-0089-A1EE8C8B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174B4-A015-1A8F-912D-CE526D4E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05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A774A-E914-55D4-1848-21A957A01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93824-D47F-A8CE-E5E4-331A1126A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B3CFB-A4A0-3709-AD6E-A60BA5E9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339F0-28EE-00F7-2220-882A2CC4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F9AA5-2EF0-B35C-6313-338C8B22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974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CD26-C2B1-9E23-B966-8127EEA4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FAABC-8FF1-5984-704E-CB8D2BEF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3869A-EEE7-E26F-8847-99D4123CD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79051-1A29-62F6-9076-872AA8432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62905-3DF0-B607-93F0-3861963B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155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64C4-9723-3893-926D-2E87B019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8565E-5218-BF03-CF37-3A24EC9DB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EE01E-7E75-4DA0-91FD-A36B47DF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5720D-5919-ABAB-DD16-2B68D8F0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58F4B-2F10-984B-C721-773D9C4E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82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C488-81C2-B9BB-3E59-499BD9CD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E136-A025-AE5F-1A3C-B590071105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620A6-A0B8-0549-CA2A-1633799FA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500AC-ED70-084A-F058-353296C6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592E1-C18F-18EF-E8C2-6B2A4D0C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041E3-7077-45AF-0A38-E77DCFB0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8420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983A-2854-BCB5-1A3E-AF1F7B981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02171-B9FE-AB25-1400-3F91FCC76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CA2D3-4AE6-E88F-26A3-D03554368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56620-ACBA-BF96-AE88-7305AFAE1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18AFC-4C0B-BAA7-93D7-DA06CF0C5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D5ECE-75AB-851E-183C-1D922E7C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EA2F6-EB12-DB37-7C52-B4B84BDF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EF7CB-3994-5ACD-E7C5-2FFA4A2A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23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E958-5031-8002-3EB4-5896114A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2905A-8524-7B99-0AD1-C9152924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1C703-61B1-D579-771F-9FEA063D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DB604-37DA-DE6C-A111-FA3F02FB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10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46D08-78CB-ADD2-42BC-EBC22B14D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B5EE6-5DC6-AB1E-0B3F-AE363309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D2102-06F5-9D2E-C5B7-DA625D06B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696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14BD-BBB8-3441-A1A4-57788BE1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3BCC-B041-66BC-0B50-5A4747912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A245E-464B-307D-B866-2C0CA1ECC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8CE2B-890D-E3B8-14C1-F9F76C8FC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929B6-8DEB-26FA-7F60-3E1DFCE1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3280D-712B-B30B-DA10-E810D14E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4138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2613-3164-F20A-569B-B1B281BE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5F0B0E-57DE-A590-21F3-EC720082B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3F6F5-9F19-C3E6-2E92-A081C3C0D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D8D97-83AE-2598-B1DC-EA8703587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45466-ED0A-D17C-C8C8-91A873DB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EB2BB-366E-BA4F-734E-8827A041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78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60E43-602A-D75F-88C3-66194999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07E13-29C1-9946-5DBE-BB52FF8C9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C1734-EAC0-DCED-49C0-9A578B0C8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79E36-FE30-4996-8F12-262C374AEFDF}" type="datetimeFigureOut">
              <a:rPr lang="nl-NL" smtClean="0"/>
              <a:t>17-3-2025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C283C-3728-5ACB-833E-4692DAD35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8943B-EB43-9271-CE00-24D3EC3A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31D51-8945-4E97-9674-57CCC2478EF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823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www.google.nl/url?sa=t&amp;rct=j&amp;q=&amp;esrc=s&amp;source=web&amp;cd=1&amp;cad=rja&amp;uact=8&amp;ved=0ahUKEwjJmae6oKHTAhVHNhoKHQe7D6IQFgglMAA&amp;url=http://go.nasa.gov/2c2mgsH&amp;usg=AFQjCNEyRuDvCdnXxs4Cdp9f0qQrttPFFA&amp;sig2=GnahQ2dguzhLpCl02YoJNQ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hyperlink" Target="https://en.wikipedia.org/wiki/De_Havilland_Comet#cite_note-JAPL-9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11" Type="http://schemas.openxmlformats.org/officeDocument/2006/relationships/hyperlink" Target="https://en.wikipedia.org/wiki/South_African_Airways_Flight_201" TargetMode="External"/><Relationship Id="rId5" Type="http://schemas.openxmlformats.org/officeDocument/2006/relationships/image" Target="../media/image16.jpeg"/><Relationship Id="rId10" Type="http://schemas.openxmlformats.org/officeDocument/2006/relationships/hyperlink" Target="https://en.wikipedia.org/wiki/BOAC_Flight_781" TargetMode="External"/><Relationship Id="rId4" Type="http://schemas.openxmlformats.org/officeDocument/2006/relationships/image" Target="../media/image15.jpeg"/><Relationship Id="rId9" Type="http://schemas.openxmlformats.org/officeDocument/2006/relationships/hyperlink" Target="https://en.wikipedia.org/wiki/BOAC_Flight_783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tress_(mechanics)" TargetMode="External"/><Relationship Id="rId3" Type="http://schemas.openxmlformats.org/officeDocument/2006/relationships/video" Target="../media/media1.mp4"/><Relationship Id="rId7" Type="http://schemas.openxmlformats.org/officeDocument/2006/relationships/hyperlink" Target="https://en.wikipedia.org/wiki/Riveting" TargetMode="External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hyperlink" Target="https://en.wikipedia.org/wiki/Airframe" TargetMode="External"/><Relationship Id="rId5" Type="http://schemas.openxmlformats.org/officeDocument/2006/relationships/hyperlink" Target="https://en.wikipedia.org/wiki/Metal_fatigue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5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viet_submarine_K-429" TargetMode="External"/><Relationship Id="rId13" Type="http://schemas.openxmlformats.org/officeDocument/2006/relationships/hyperlink" Target="https://en.wikipedia.org/wiki/SUBSAFE" TargetMode="External"/><Relationship Id="rId3" Type="http://schemas.openxmlformats.org/officeDocument/2006/relationships/audio" Target="../media/media3.m4a"/><Relationship Id="rId7" Type="http://schemas.openxmlformats.org/officeDocument/2006/relationships/hyperlink" Target="https://en.wikipedia.org/wiki/Soviet_submarine_K-8" TargetMode="External"/><Relationship Id="rId12" Type="http://schemas.openxmlformats.org/officeDocument/2006/relationships/hyperlink" Target="https://en.wikipedia.org/wiki/Soviet_submarine_K-159" TargetMode="External"/><Relationship Id="rId2" Type="http://schemas.microsoft.com/office/2007/relationships/media" Target="../media/media3.m4a"/><Relationship Id="rId1" Type="http://schemas.openxmlformats.org/officeDocument/2006/relationships/tags" Target="../tags/tag6.xml"/><Relationship Id="rId6" Type="http://schemas.openxmlformats.org/officeDocument/2006/relationships/hyperlink" Target="https://en.wikipedia.org/wiki/USS_Scorpion_(SSN-589)" TargetMode="External"/><Relationship Id="rId11" Type="http://schemas.openxmlformats.org/officeDocument/2006/relationships/hyperlink" Target="https://en.wikipedia.org/wiki/Russian_submarine_K-141_Kursk" TargetMode="External"/><Relationship Id="rId5" Type="http://schemas.openxmlformats.org/officeDocument/2006/relationships/hyperlink" Target="https://en.wikipedia.org/wiki/USS_Thresher_(SSN-593)" TargetMode="External"/><Relationship Id="rId10" Type="http://schemas.openxmlformats.org/officeDocument/2006/relationships/hyperlink" Target="https://en.wikipedia.org/wiki/Soviet_submarine_K-278_Komsomolets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en.wikipedia.org/wiki/Soviet_submarine_K-219" TargetMode="External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CTQ_tree" TargetMode="External"/><Relationship Id="rId13" Type="http://schemas.openxmlformats.org/officeDocument/2006/relationships/hyperlink" Target="http://en.wikipedia.org/wiki/Pareto_chart" TargetMode="External"/><Relationship Id="rId18" Type="http://schemas.openxmlformats.org/officeDocument/2006/relationships/hyperlink" Target="http://en.wikipedia.org/wiki/Taguchi_methods" TargetMode="External"/><Relationship Id="rId3" Type="http://schemas.openxmlformats.org/officeDocument/2006/relationships/hyperlink" Target="http://en.wikipedia.org/wiki/Accelerated_life_testing" TargetMode="External"/><Relationship Id="rId7" Type="http://schemas.openxmlformats.org/officeDocument/2006/relationships/hyperlink" Target="http://en.wikipedia.org/wiki/Correlation" TargetMode="External"/><Relationship Id="rId12" Type="http://schemas.openxmlformats.org/officeDocument/2006/relationships/hyperlink" Target="http://en.wikipedia.org/wiki/Pareto_analysis" TargetMode="External"/><Relationship Id="rId17" Type="http://schemas.openxmlformats.org/officeDocument/2006/relationships/hyperlink" Target="http://en.wikipedia.org/wiki/Scatter_diagram" TargetMode="External"/><Relationship Id="rId2" Type="http://schemas.openxmlformats.org/officeDocument/2006/relationships/hyperlink" Target="http://en.wikipedia.org/wiki/5_Whys" TargetMode="External"/><Relationship Id="rId16" Type="http://schemas.openxmlformats.org/officeDocument/2006/relationships/hyperlink" Target="http://en.wikipedia.org/wiki/Run_ch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Control_chart" TargetMode="External"/><Relationship Id="rId11" Type="http://schemas.openxmlformats.org/officeDocument/2006/relationships/hyperlink" Target="http://en.wikipedia.org/wiki/Histogram" TargetMode="External"/><Relationship Id="rId5" Type="http://schemas.openxmlformats.org/officeDocument/2006/relationships/hyperlink" Target="http://en.wikipedia.org/wiki/Ishikawa_diagram" TargetMode="External"/><Relationship Id="rId15" Type="http://schemas.openxmlformats.org/officeDocument/2006/relationships/hyperlink" Target="http://en.wikipedia.org/wiki/Root_cause_analysis" TargetMode="External"/><Relationship Id="rId10" Type="http://schemas.openxmlformats.org/officeDocument/2006/relationships/hyperlink" Target="http://en.wikipedia.org/wiki/Failure_mode_and_effects_analysis" TargetMode="External"/><Relationship Id="rId4" Type="http://schemas.openxmlformats.org/officeDocument/2006/relationships/hyperlink" Target="http://en.wikipedia.org/wiki/Analysis_of_variance" TargetMode="External"/><Relationship Id="rId9" Type="http://schemas.openxmlformats.org/officeDocument/2006/relationships/hyperlink" Target="http://en.wikipedia.org/wiki/Design_of_experiments" TargetMode="External"/><Relationship Id="rId14" Type="http://schemas.openxmlformats.org/officeDocument/2006/relationships/hyperlink" Target="http://en.wikipedia.org/wiki/Regression_analysi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Test-driven_develop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uru99.com/test-driven-development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7.m4a"/><Relationship Id="rId7" Type="http://schemas.openxmlformats.org/officeDocument/2006/relationships/image" Target="../media/image26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8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1.png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nl/url?sa=t&amp;rct=j&amp;q=&amp;esrc=s&amp;source=web&amp;cd=1&amp;cad=rja&amp;uact=8&amp;ved=0ahUKEwjJmae6oKHTAhVHNhoKHQe7D6IQFgglMAA&amp;url=http://go.nasa.gov/2c2mgsH&amp;usg=AFQjCNEyRuDvCdnXxs4Cdp9f0qQrttPFFA&amp;sig2=GnahQ2dguzhLpCl02YoJNQ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4B36E-7ED8-94C3-32EB-557C0EB81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>
                <a:latin typeface="Trade Gothic Inline" panose="020B0504030203020204" pitchFamily="34" charset="0"/>
              </a:rPr>
              <a:t>Troubleshooting</a:t>
            </a:r>
            <a:endParaRPr lang="nl-NL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62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10</a:t>
            </a:fld>
            <a:endParaRPr lang="en-US"/>
          </a:p>
        </p:txBody>
      </p:sp>
      <p:sp>
        <p:nvSpPr>
          <p:cNvPr id="5" name="Rechthoek 4"/>
          <p:cNvSpPr/>
          <p:nvPr/>
        </p:nvSpPr>
        <p:spPr>
          <a:xfrm>
            <a:off x="3652909" y="6418391"/>
            <a:ext cx="6982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2"/>
              </a:rPr>
              <a:t>Error Cost Escalation Through the Project Life Cycle - NASA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17" y="1656737"/>
            <a:ext cx="9396316" cy="24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8"/>
    </mc:Choice>
    <mc:Fallback xmlns="">
      <p:transition spd="slow" advTm="3200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Afbeeldingsresultaat voor falcon 9 failure launchp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80" y="1062502"/>
            <a:ext cx="8961120" cy="504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6"/>
    </mc:Choice>
    <mc:Fallback xmlns="">
      <p:transition spd="slow" advTm="124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12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18" y="327025"/>
            <a:ext cx="5057775" cy="6029325"/>
          </a:xfrm>
          <a:prstGeom prst="rect">
            <a:avLst/>
          </a:prstGeom>
        </p:spPr>
      </p:pic>
      <p:sp>
        <p:nvSpPr>
          <p:cNvPr id="4" name="PIJL-RECHTS 3"/>
          <p:cNvSpPr/>
          <p:nvPr/>
        </p:nvSpPr>
        <p:spPr>
          <a:xfrm>
            <a:off x="3812345" y="5345723"/>
            <a:ext cx="1280160" cy="555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80"/>
    </mc:Choice>
    <mc:Fallback xmlns="">
      <p:transition spd="slow" advTm="4388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13</a:t>
            </a:fld>
            <a:endParaRPr lang="en-US"/>
          </a:p>
        </p:txBody>
      </p:sp>
      <p:pic>
        <p:nvPicPr>
          <p:cNvPr id="2054" name="Picture 6" descr="https://upload.wikimedia.org/wikipedia/commons/thumb/c/c8/Design_Studies_for_the_DH_106_Comet.jpg/370px-Design_Studies_for_the_DH_106_Com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20" y="420506"/>
            <a:ext cx="4416425" cy="187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7/77/Comet_Prototype_at_Hatfie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94504"/>
            <a:ext cx="5121819" cy="372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54881" y="158896"/>
            <a:ext cx="3050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Da </a:t>
            </a:r>
            <a:r>
              <a:rPr lang="nl-NL" sz="2800" dirty="0" err="1"/>
              <a:t>Havilland</a:t>
            </a:r>
            <a:r>
              <a:rPr lang="nl-NL" sz="2800" dirty="0"/>
              <a:t> </a:t>
            </a:r>
            <a:r>
              <a:rPr lang="nl-NL" sz="2800" dirty="0" err="1"/>
              <a:t>Comet</a:t>
            </a:r>
            <a:endParaRPr lang="en-GB" sz="2800" dirty="0"/>
          </a:p>
        </p:txBody>
      </p:sp>
      <p:pic>
        <p:nvPicPr>
          <p:cNvPr id="2058" name="Picture 10" descr="Afbeeldingsresultaat voor dh106 com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46" y="2741064"/>
            <a:ext cx="6064961" cy="34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07" y="2931067"/>
            <a:ext cx="6048375" cy="3457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683" y="2967038"/>
            <a:ext cx="5981700" cy="3362325"/>
          </a:xfrm>
          <a:prstGeom prst="rect">
            <a:avLst/>
          </a:prstGeom>
        </p:spPr>
      </p:pic>
      <p:pic>
        <p:nvPicPr>
          <p:cNvPr id="2060" name="Picture 12" descr="BEA de Havilland DH-106 Comet 4B Berli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" y="2294504"/>
            <a:ext cx="7113421" cy="473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70615" y="1866956"/>
            <a:ext cx="4064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Three fatal Comet 1 crashes due to structural problems, specifically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9" tooltip="BOAC Flight 783"/>
              </a:rPr>
              <a:t>BOAC Flight 783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on 2 May 1953,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0" tooltip="BOAC Flight 781"/>
              </a:rPr>
              <a:t>BOAC Flight 781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on 10 January 1954, and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11" tooltip="South African Airways Flight 201"/>
              </a:rPr>
              <a:t>South African Airways Flight 201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on 8 April 1954, led to the grounding of the entire Comet fleet. After design modifications were implemented, Comet services resumed in 1958.</a:t>
            </a:r>
            <a:r>
              <a:rPr lang="en-GB" baseline="30000" dirty="0">
                <a:solidFill>
                  <a:srgbClr val="0B0080"/>
                </a:solidFill>
                <a:latin typeface="Arial" panose="020B0604020202020204" pitchFamily="34" charset="0"/>
                <a:hlinkClick r:id="rId12"/>
              </a:rPr>
              <a:t>[82]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770615" y="4832279"/>
            <a:ext cx="39563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Although commercial sales for the design never fully recovered</a:t>
            </a:r>
            <a:r>
              <a:rPr lang="en-GB" dirty="0"/>
              <a:t>, the redesigned Comet Mark 2, Mark 3 and Mark 4 series designs enjoyed a productive career of over the next 30 years.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850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623"/>
    </mc:Choice>
    <mc:Fallback xmlns="">
      <p:transition spd="slow" advTm="177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8941" y="342543"/>
            <a:ext cx="116048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However, within a year of entering airline service, problems started to emerge, with three Comets lost within twelve months in highly publicised accidents, after suffering catastrophic in-flight break-ups. Two of these were found to be caused by structural failure resulting from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5" tooltip="Metal fatigue"/>
              </a:rPr>
              <a:t>metal fatigue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in the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6" tooltip="Airframe"/>
              </a:rPr>
              <a:t>airframe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</a:rPr>
              <a:t>a phenomenon not fully understood at the time. 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The other one was due to overstressing of the airframe during flight through severe weather. The Comet was withdrawn from service and extensively tested. Design and construction flaws, including improper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7" tooltip="Riveting"/>
              </a:rPr>
              <a:t>riveting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and dangerous concentrations of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8" tooltip="Stress (mechanics)"/>
              </a:rPr>
              <a:t>stress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around some of the square windows, were ultimately identified. As a result, the Comet was extensively redesigned, with oval windows, structural reinforcements and other changes. </a:t>
            </a:r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</a:rPr>
              <a:t>Rival manufacturers meanwhile heeded the lessons learned from the Comet while developing their own aircraft.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7" name="THE COMET TES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5682" y="654280"/>
            <a:ext cx="9811328" cy="55188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91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24"/>
    </mc:Choice>
    <mc:Fallback xmlns="">
      <p:transition spd="slow" advTm="101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859" objId="7"/>
        <p14:stopEvt time="83318" objId="7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6552728" cy="874800"/>
          </a:xfrm>
        </p:spPr>
        <p:txBody>
          <a:bodyPr>
            <a:noAutofit/>
          </a:bodyPr>
          <a:lstStyle/>
          <a:p>
            <a:r>
              <a:rPr lang="nl-NL" dirty="0" err="1"/>
              <a:t>Troubleshooting</a:t>
            </a:r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8765057" y="1988840"/>
            <a:ext cx="1686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Brainstorming</a:t>
            </a:r>
            <a:endParaRPr lang="en-US" sz="2000" b="1"/>
          </a:p>
        </p:txBody>
      </p:sp>
      <p:sp>
        <p:nvSpPr>
          <p:cNvPr id="7" name="Tekstvak 6"/>
          <p:cNvSpPr txBox="1"/>
          <p:nvPr/>
        </p:nvSpPr>
        <p:spPr>
          <a:xfrm>
            <a:off x="4588594" y="1700808"/>
            <a:ext cx="156555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Isoleren </a:t>
            </a:r>
          </a:p>
          <a:p>
            <a:r>
              <a:rPr lang="nl-NL" b="1"/>
              <a:t>(waar zit het?)</a:t>
            </a:r>
            <a:endParaRPr lang="en-US" b="1"/>
          </a:p>
        </p:txBody>
      </p:sp>
      <p:sp>
        <p:nvSpPr>
          <p:cNvPr id="8" name="Tekstvak 7"/>
          <p:cNvSpPr txBox="1"/>
          <p:nvPr/>
        </p:nvSpPr>
        <p:spPr>
          <a:xfrm>
            <a:off x="7612929" y="2852936"/>
            <a:ext cx="32751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Segmenteren</a:t>
            </a:r>
          </a:p>
          <a:p>
            <a:r>
              <a:rPr lang="nl-NL" b="1"/>
              <a:t>(onder welke omstandigheden?)</a:t>
            </a:r>
            <a:endParaRPr lang="en-US" b="1"/>
          </a:p>
        </p:txBody>
      </p:sp>
      <p:sp>
        <p:nvSpPr>
          <p:cNvPr id="9" name="Tekstvak 8"/>
          <p:cNvSpPr txBox="1"/>
          <p:nvPr/>
        </p:nvSpPr>
        <p:spPr>
          <a:xfrm>
            <a:off x="4228553" y="5157192"/>
            <a:ext cx="2093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Test cases/testen!</a:t>
            </a:r>
          </a:p>
          <a:p>
            <a:r>
              <a:rPr lang="nl-NL" sz="2000" b="1"/>
              <a:t>(meten is weten)</a:t>
            </a:r>
            <a:endParaRPr lang="en-US" sz="2000" b="1"/>
          </a:p>
        </p:txBody>
      </p:sp>
      <p:sp>
        <p:nvSpPr>
          <p:cNvPr id="10" name="Tekstvak 9"/>
          <p:cNvSpPr txBox="1"/>
          <p:nvPr/>
        </p:nvSpPr>
        <p:spPr>
          <a:xfrm>
            <a:off x="8621042" y="5445224"/>
            <a:ext cx="20576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Documenteren</a:t>
            </a:r>
          </a:p>
          <a:p>
            <a:r>
              <a:rPr lang="nl-NL" b="1"/>
              <a:t>(van testresultaten)</a:t>
            </a:r>
            <a:endParaRPr lang="en-US" b="1"/>
          </a:p>
        </p:txBody>
      </p:sp>
      <p:sp>
        <p:nvSpPr>
          <p:cNvPr id="11" name="Tekstvak 10"/>
          <p:cNvSpPr txBox="1"/>
          <p:nvPr/>
        </p:nvSpPr>
        <p:spPr>
          <a:xfrm>
            <a:off x="4372570" y="4077072"/>
            <a:ext cx="148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Swaptronics</a:t>
            </a:r>
            <a:endParaRPr lang="en-US" sz="2000" b="1"/>
          </a:p>
        </p:txBody>
      </p:sp>
      <p:sp>
        <p:nvSpPr>
          <p:cNvPr id="12" name="Tekstvak 11"/>
          <p:cNvSpPr txBox="1"/>
          <p:nvPr/>
        </p:nvSpPr>
        <p:spPr>
          <a:xfrm>
            <a:off x="3148434" y="6093296"/>
            <a:ext cx="135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Literatuur?</a:t>
            </a:r>
            <a:endParaRPr lang="en-US" sz="2000" b="1"/>
          </a:p>
        </p:txBody>
      </p:sp>
      <p:sp>
        <p:nvSpPr>
          <p:cNvPr id="13" name="Tekstvak 12"/>
          <p:cNvSpPr txBox="1"/>
          <p:nvPr/>
        </p:nvSpPr>
        <p:spPr>
          <a:xfrm>
            <a:off x="5884737" y="6021288"/>
            <a:ext cx="164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Berekeningen</a:t>
            </a:r>
            <a:endParaRPr lang="en-US" sz="2000" b="1"/>
          </a:p>
        </p:txBody>
      </p:sp>
      <p:sp>
        <p:nvSpPr>
          <p:cNvPr id="14" name="Tekstvak 13"/>
          <p:cNvSpPr txBox="1"/>
          <p:nvPr/>
        </p:nvSpPr>
        <p:spPr>
          <a:xfrm>
            <a:off x="8981082" y="4365104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Binnen specs?</a:t>
            </a:r>
            <a:endParaRPr lang="en-US" sz="2000" b="1"/>
          </a:p>
        </p:txBody>
      </p:sp>
      <p:sp>
        <p:nvSpPr>
          <p:cNvPr id="15" name="Tekstvak 14"/>
          <p:cNvSpPr txBox="1"/>
          <p:nvPr/>
        </p:nvSpPr>
        <p:spPr>
          <a:xfrm>
            <a:off x="3004418" y="3284984"/>
            <a:ext cx="15790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Assumptions</a:t>
            </a:r>
          </a:p>
          <a:p>
            <a:r>
              <a:rPr lang="nl-NL" b="1"/>
              <a:t>(moeder van?)</a:t>
            </a:r>
          </a:p>
        </p:txBody>
      </p:sp>
      <p:sp>
        <p:nvSpPr>
          <p:cNvPr id="16" name="Tekstvak 15"/>
          <p:cNvSpPr txBox="1"/>
          <p:nvPr/>
        </p:nvSpPr>
        <p:spPr>
          <a:xfrm>
            <a:off x="2788393" y="4797152"/>
            <a:ext cx="848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Tools?</a:t>
            </a:r>
            <a:endParaRPr lang="en-US" sz="2000" b="1"/>
          </a:p>
        </p:txBody>
      </p:sp>
      <p:sp>
        <p:nvSpPr>
          <p:cNvPr id="17" name="Tekstvak 16"/>
          <p:cNvSpPr txBox="1"/>
          <p:nvPr/>
        </p:nvSpPr>
        <p:spPr>
          <a:xfrm>
            <a:off x="2860401" y="1844824"/>
            <a:ext cx="1065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History?</a:t>
            </a:r>
            <a:endParaRPr lang="en-US" sz="2000" b="1"/>
          </a:p>
        </p:txBody>
      </p:sp>
      <p:sp>
        <p:nvSpPr>
          <p:cNvPr id="19" name="Tekstvak 18"/>
          <p:cNvSpPr txBox="1"/>
          <p:nvPr/>
        </p:nvSpPr>
        <p:spPr>
          <a:xfrm>
            <a:off x="5596705" y="3429000"/>
            <a:ext cx="158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/>
              <a:t>Dubbele fout</a:t>
            </a:r>
            <a:endParaRPr lang="en-US" sz="2000" b="1" dirty="0"/>
          </a:p>
        </p:txBody>
      </p:sp>
      <p:sp>
        <p:nvSpPr>
          <p:cNvPr id="20" name="Tekstvak 19"/>
          <p:cNvSpPr txBox="1"/>
          <p:nvPr/>
        </p:nvSpPr>
        <p:spPr>
          <a:xfrm>
            <a:off x="6676825" y="4869160"/>
            <a:ext cx="1992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Echte rootcause?</a:t>
            </a:r>
            <a:endParaRPr lang="en-US" sz="2000" b="1"/>
          </a:p>
        </p:txBody>
      </p:sp>
      <p:sp>
        <p:nvSpPr>
          <p:cNvPr id="18" name="Tekstvak 17"/>
          <p:cNvSpPr txBox="1"/>
          <p:nvPr/>
        </p:nvSpPr>
        <p:spPr>
          <a:xfrm>
            <a:off x="6100762" y="1484784"/>
            <a:ext cx="2870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uitzoomen/pauze nemen</a:t>
            </a:r>
            <a:endParaRPr lang="en-US" sz="2000" b="1"/>
          </a:p>
        </p:txBody>
      </p:sp>
      <p:sp>
        <p:nvSpPr>
          <p:cNvPr id="21" name="Tekstvak 20"/>
          <p:cNvSpPr txBox="1"/>
          <p:nvPr/>
        </p:nvSpPr>
        <p:spPr>
          <a:xfrm>
            <a:off x="4588594" y="2636912"/>
            <a:ext cx="2205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/>
              <a:t>Oorzaak of gevolg?</a:t>
            </a:r>
            <a:endParaRPr lang="en-US" sz="2000" b="1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15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0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342"/>
    </mc:Choice>
    <mc:Fallback xmlns="">
      <p:transition spd="slow" advTm="497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18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5" y="972185"/>
            <a:ext cx="4935583" cy="1731826"/>
          </a:xfrm>
        </p:spPr>
        <p:txBody>
          <a:bodyPr/>
          <a:lstStyle/>
          <a:p>
            <a:r>
              <a:rPr lang="en-GB" dirty="0">
                <a:hlinkClick r:id="rId5" tooltip="USS Thresher (SSN-593)"/>
              </a:rPr>
              <a:t>USS </a:t>
            </a:r>
            <a:r>
              <a:rPr lang="en-GB" i="1" dirty="0">
                <a:hlinkClick r:id="rId5" tooltip="USS Thresher (SSN-593)"/>
              </a:rPr>
              <a:t>Thresher</a:t>
            </a:r>
            <a:r>
              <a:rPr lang="en-GB" dirty="0"/>
              <a:t>, 1963, 129 dead</a:t>
            </a:r>
            <a:endParaRPr lang="nl-NL" dirty="0"/>
          </a:p>
          <a:p>
            <a:r>
              <a:rPr lang="en-GB" dirty="0">
                <a:hlinkClick r:id="rId6" tooltip="USS Scorpion (SSN-589)"/>
              </a:rPr>
              <a:t>USS </a:t>
            </a:r>
            <a:r>
              <a:rPr lang="en-GB" i="1" dirty="0">
                <a:hlinkClick r:id="rId6" tooltip="USS Scorpion (SSN-589)"/>
              </a:rPr>
              <a:t>Scorpion</a:t>
            </a:r>
            <a:r>
              <a:rPr lang="en-GB" dirty="0"/>
              <a:t>,1968, 99 dead</a:t>
            </a:r>
          </a:p>
          <a:p>
            <a:endParaRPr lang="nl-NL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7102" y="2005012"/>
            <a:ext cx="61547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hlinkClick r:id="rId7" tooltip="Soviet submarine K-8"/>
              </a:rPr>
              <a:t>K-8</a:t>
            </a:r>
            <a:r>
              <a:rPr lang="en-GB" dirty="0"/>
              <a:t>:, 1970, 60 dead</a:t>
            </a:r>
            <a:endParaRPr lang="nl-NL" dirty="0"/>
          </a:p>
          <a:p>
            <a:r>
              <a:rPr lang="en-GB" i="1" dirty="0">
                <a:hlinkClick r:id="rId8" tooltip="Soviet submarine K-429"/>
              </a:rPr>
              <a:t>K-429</a:t>
            </a:r>
            <a:r>
              <a:rPr lang="en-GB" dirty="0"/>
              <a:t>: 1983, 16 dead</a:t>
            </a:r>
            <a:endParaRPr lang="en-GB" i="1" dirty="0">
              <a:hlinkClick r:id="rId9" tooltip="Soviet submarine K-219"/>
            </a:endParaRPr>
          </a:p>
          <a:p>
            <a:r>
              <a:rPr lang="en-GB" i="1" dirty="0">
                <a:hlinkClick r:id="rId9" tooltip="Soviet submarine K-219"/>
              </a:rPr>
              <a:t>K-219</a:t>
            </a:r>
            <a:r>
              <a:rPr lang="en-GB" dirty="0"/>
              <a:t>: ,1986, 6+ dead</a:t>
            </a:r>
            <a:endParaRPr lang="en-GB" dirty="0">
              <a:hlinkClick r:id="rId10" tooltip="Soviet submarine K-278 Komsomolets"/>
            </a:endParaRPr>
          </a:p>
          <a:p>
            <a:r>
              <a:rPr lang="en-GB" dirty="0">
                <a:hlinkClick r:id="rId10" tooltip="Soviet submarine K-278 Komsomolets"/>
              </a:rPr>
              <a:t>K-278 </a:t>
            </a:r>
            <a:r>
              <a:rPr lang="en-GB" i="1" dirty="0" err="1">
                <a:hlinkClick r:id="rId10" tooltip="Soviet submarine K-278 Komsomolets"/>
              </a:rPr>
              <a:t>Komsomolets</a:t>
            </a:r>
            <a:r>
              <a:rPr lang="en-GB" dirty="0"/>
              <a:t>: 1989, 42 dead</a:t>
            </a:r>
          </a:p>
          <a:p>
            <a:r>
              <a:rPr lang="en-GB" dirty="0">
                <a:hlinkClick r:id="rId11" tooltip="Russian submarine K-141 Kursk"/>
              </a:rPr>
              <a:t>K-141 </a:t>
            </a:r>
            <a:r>
              <a:rPr lang="en-GB" i="1" dirty="0">
                <a:hlinkClick r:id="rId11" tooltip="Russian submarine K-141 Kursk"/>
              </a:rPr>
              <a:t>Kursk</a:t>
            </a:r>
            <a:r>
              <a:rPr lang="en-GB" dirty="0"/>
              <a:t>: 2000, 118 dead</a:t>
            </a:r>
          </a:p>
          <a:p>
            <a:r>
              <a:rPr lang="en-GB" i="1" dirty="0">
                <a:hlinkClick r:id="rId12" tooltip="Soviet submarine K-159"/>
              </a:rPr>
              <a:t>K-159</a:t>
            </a:r>
            <a:r>
              <a:rPr lang="en-GB" dirty="0"/>
              <a:t>: 2003, 9 dead</a:t>
            </a:r>
          </a:p>
          <a:p>
            <a:endParaRPr lang="nl-NL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14106" y="172414"/>
            <a:ext cx="5939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List of sunken nuclear submarines</a:t>
            </a:r>
            <a:endParaRPr lang="en-GB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168435" y="2508068"/>
            <a:ext cx="86754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500" dirty="0"/>
              <a:t>?</a:t>
            </a:r>
            <a:endParaRPr lang="en-GB" sz="11500" dirty="0"/>
          </a:p>
        </p:txBody>
      </p:sp>
      <p:sp>
        <p:nvSpPr>
          <p:cNvPr id="9" name="Rectangle 8"/>
          <p:cNvSpPr/>
          <p:nvPr/>
        </p:nvSpPr>
        <p:spPr>
          <a:xfrm>
            <a:off x="469572" y="4877191"/>
            <a:ext cx="4265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linkClick r:id="rId13"/>
              </a:rPr>
              <a:t>https://en.wikipedia.org/wiki/SUBSAFE</a:t>
            </a:r>
            <a:endParaRPr lang="en-GB" sz="2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9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59"/>
    </mc:Choice>
    <mc:Fallback xmlns="">
      <p:transition spd="slow" advTm="137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  <p:bldP spid="6" grpId="0" build="p"/>
      <p:bldP spid="8" grpId="0" build="p"/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4" y="203774"/>
            <a:ext cx="6061166" cy="6541123"/>
          </a:xfrm>
          <a:prstGeom prst="rect">
            <a:avLst/>
          </a:prstGeom>
        </p:spPr>
      </p:pic>
      <p:sp>
        <p:nvSpPr>
          <p:cNvPr id="6" name="Rechthoek 8"/>
          <p:cNvSpPr/>
          <p:nvPr/>
        </p:nvSpPr>
        <p:spPr>
          <a:xfrm rot="20746027">
            <a:off x="7064296" y="1304509"/>
            <a:ext cx="4665832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3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</a:t>
            </a:r>
            <a:r>
              <a:rPr lang="nl-NL" sz="13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????</a:t>
            </a:r>
            <a:endParaRPr lang="nl-NL" sz="13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9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96"/>
    </mc:Choice>
    <mc:Fallback xmlns="">
      <p:transition spd="slow" advTm="62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6552728" cy="874800"/>
          </a:xfrm>
        </p:spPr>
        <p:txBody>
          <a:bodyPr>
            <a:noAutofit/>
          </a:bodyPr>
          <a:lstStyle/>
          <a:p>
            <a:r>
              <a:rPr lang="nl-NL" dirty="0"/>
              <a:t>Safety/</a:t>
            </a:r>
            <a:r>
              <a:rPr lang="nl-NL" dirty="0" err="1"/>
              <a:t>reliability</a:t>
            </a:r>
            <a:r>
              <a:rPr lang="nl-NL" dirty="0"/>
              <a:t> - </a:t>
            </a:r>
            <a:r>
              <a:rPr lang="nl-NL" dirty="0" err="1"/>
              <a:t>tooling</a:t>
            </a:r>
            <a:endParaRPr lang="nl-NL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/>
        </p:nvGraphicFramePr>
        <p:xfrm>
          <a:off x="2651055" y="1340768"/>
          <a:ext cx="8280920" cy="4876800"/>
        </p:xfrm>
        <a:graphic>
          <a:graphicData uri="http://schemas.openxmlformats.org/drawingml/2006/table">
            <a:tbl>
              <a:tblPr/>
              <a:tblGrid>
                <a:gridCol w="414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0">
                <a:tc>
                  <a:txBody>
                    <a:bodyPr/>
                    <a:lstStyle/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1 pager</a:t>
                      </a:r>
                      <a:endParaRPr lang="en-US" sz="2000" dirty="0">
                        <a:solidFill>
                          <a:srgbClr val="002060"/>
                        </a:solidFill>
                        <a:hlinkClick r:id="rId2" action="ppaction://hlinkfile" tooltip="5 Whys"/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2" action="ppaction://hlinkfile" tooltip="5 Whys"/>
                        </a:rPr>
                        <a:t>5 Whys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6 sigma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3" action="ppaction://hlinkfile" tooltip="Accelerated life testing"/>
                        </a:rPr>
                        <a:t>Accelerated life testing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4" action="ppaction://hlinkfile" tooltip="Analysis of variance"/>
                        </a:rPr>
                        <a:t>Analysis of variance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Brainstorming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Cause &amp; effects diagram (also known as fishbone or 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5" action="ppaction://hlinkfile" tooltip="Ishikawa diagram"/>
                        </a:rPr>
                        <a:t>Ishikawa diagram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6" action="ppaction://hlinkfile" tooltip="Control chart"/>
                        </a:rPr>
                        <a:t>Control chart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7" action="ppaction://hlinkfile" tooltip="Correlation"/>
                        </a:rPr>
                        <a:t>Correlation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8" action="ppaction://hlinkfile" tooltip="CTQ tree"/>
                        </a:rPr>
                        <a:t>CTQ tree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9" action="ppaction://hlinkfile" tooltip="Design of experiments"/>
                        </a:rPr>
                        <a:t>Design of experiments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10" action="ppaction://hlinkfile" tooltip="Failure mode and effects analysis"/>
                        </a:rPr>
                        <a:t>Failure mode and effects analysis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 (FMEA)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Fault tree analysis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11" action="ppaction://hlinkfile" tooltip="Histogram"/>
                        </a:rPr>
                        <a:t>Histograms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12" action="ppaction://hlinkfile" tooltip="Pareto analysis"/>
                        </a:rPr>
                        <a:t>Pareto analysis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13" action="ppaction://hlinkfile" tooltip="Pareto chart"/>
                        </a:rPr>
                        <a:t>Pareto chart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14" action="ppaction://hlinkfile" tooltip="Regression analysis"/>
                        </a:rPr>
                        <a:t>Regression analysis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15" action="ppaction://hlinkfile" tooltip="Root cause analysis"/>
                        </a:rPr>
                        <a:t>Root cause analysis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16" action="ppaction://hlinkfile" tooltip="Run chart"/>
                        </a:rPr>
                        <a:t>Run charts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17" action="ppaction://hlinkfile" tooltip="Scatter diagram"/>
                        </a:rPr>
                        <a:t>Scatter diagram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  <a:hlinkClick r:id="rId18" action="ppaction://hlinkfile" tooltip="Taguchi methods"/>
                        </a:rPr>
                        <a:t>Taguchi methods</a:t>
                      </a: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….</a:t>
                      </a:r>
                    </a:p>
                    <a:p>
                      <a:pPr algn="l"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….</a:t>
                      </a:r>
                    </a:p>
                    <a:p>
                      <a:pPr algn="l"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…</a:t>
                      </a:r>
                    </a:p>
                    <a:p>
                      <a:pPr algn="l">
                        <a:buFont typeface="Arial"/>
                        <a:buNone/>
                      </a:pP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  <a:p>
                      <a:pPr algn="l"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rgbClr val="002060"/>
                          </a:solidFill>
                        </a:rPr>
                        <a:t>many more….</a:t>
                      </a:r>
                    </a:p>
                    <a:p>
                      <a:pPr algn="l">
                        <a:buFont typeface="Arial"/>
                        <a:buNone/>
                      </a:pPr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6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20"/>
    </mc:Choice>
    <mc:Fallback xmlns="">
      <p:transition spd="slow" advTm="3872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C72FAF-0D18-A05A-6AD4-657857012A5B}"/>
              </a:ext>
            </a:extLst>
          </p:cNvPr>
          <p:cNvSpPr/>
          <p:nvPr/>
        </p:nvSpPr>
        <p:spPr>
          <a:xfrm>
            <a:off x="2224481" y="3137484"/>
            <a:ext cx="7560000" cy="900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1216404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20241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20241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20241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8DD13A4-17FB-2CD6-650F-7EDD3F300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864" y="146973"/>
            <a:ext cx="5926606" cy="1655762"/>
          </a:xfrm>
        </p:spPr>
        <p:txBody>
          <a:bodyPr>
            <a:normAutofit/>
          </a:bodyPr>
          <a:lstStyle/>
          <a:p>
            <a:pPr algn="l"/>
            <a:r>
              <a:rPr lang="nl-NL" sz="4400" dirty="0" err="1">
                <a:latin typeface="Trade Gothic Inline" panose="020B0504030203020204" pitchFamily="34" charset="0"/>
              </a:rPr>
              <a:t>Segmentation</a:t>
            </a:r>
            <a:endParaRPr lang="nl-NL" sz="44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47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2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881062"/>
            <a:ext cx="8119037" cy="5942113"/>
          </a:xfrm>
          <a:prstGeom prst="rect">
            <a:avLst/>
          </a:prstGeom>
        </p:spPr>
      </p:pic>
      <p:sp>
        <p:nvSpPr>
          <p:cNvPr id="7" name="PIJL-RECHTS 6"/>
          <p:cNvSpPr/>
          <p:nvPr/>
        </p:nvSpPr>
        <p:spPr>
          <a:xfrm rot="5400000">
            <a:off x="6020058" y="267300"/>
            <a:ext cx="704309" cy="5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PIJL-RECHTS 7"/>
          <p:cNvSpPr/>
          <p:nvPr/>
        </p:nvSpPr>
        <p:spPr>
          <a:xfrm rot="10800000">
            <a:off x="10733649" y="4418333"/>
            <a:ext cx="704309" cy="5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7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79"/>
    </mc:Choice>
    <mc:Fallback xmlns="">
      <p:transition spd="slow" advTm="5797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C72FAF-0D18-A05A-6AD4-657857012A5B}"/>
              </a:ext>
            </a:extLst>
          </p:cNvPr>
          <p:cNvSpPr/>
          <p:nvPr/>
        </p:nvSpPr>
        <p:spPr>
          <a:xfrm>
            <a:off x="2224481" y="3137484"/>
            <a:ext cx="7560000" cy="900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1216404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20241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20241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20241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2224084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3304084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383687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64282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544381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7624381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8704283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3786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79957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79957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79957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813127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15196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564942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4748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79957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79957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79957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813127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15196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564942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CB878-4EB1-29E7-13D7-99A9B7336911}"/>
              </a:ext>
            </a:extLst>
          </p:cNvPr>
          <p:cNvCxnSpPr>
            <a:cxnSpLocks/>
          </p:cNvCxnSpPr>
          <p:nvPr/>
        </p:nvCxnSpPr>
        <p:spPr>
          <a:xfrm>
            <a:off x="2344160" y="325691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D123E-8930-094E-4564-A5E5DABFC600}"/>
              </a:ext>
            </a:extLst>
          </p:cNvPr>
          <p:cNvCxnSpPr>
            <a:cxnSpLocks/>
          </p:cNvCxnSpPr>
          <p:nvPr/>
        </p:nvCxnSpPr>
        <p:spPr>
          <a:xfrm>
            <a:off x="2367713" y="378594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0A0DD-847A-9A8C-C079-ED16E4FC4F06}"/>
              </a:ext>
            </a:extLst>
          </p:cNvPr>
          <p:cNvCxnSpPr>
            <a:cxnSpLocks/>
          </p:cNvCxnSpPr>
          <p:nvPr/>
        </p:nvCxnSpPr>
        <p:spPr>
          <a:xfrm>
            <a:off x="3770413" y="36397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C4AE3-7F1D-9D40-2BB7-B3C4F21A1F59}"/>
              </a:ext>
            </a:extLst>
          </p:cNvPr>
          <p:cNvCxnSpPr>
            <a:cxnSpLocks/>
          </p:cNvCxnSpPr>
          <p:nvPr/>
        </p:nvCxnSpPr>
        <p:spPr>
          <a:xfrm>
            <a:off x="5210436" y="37921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2F819-79D2-34D9-AD4F-C3B72324B0D9}"/>
              </a:ext>
            </a:extLst>
          </p:cNvPr>
          <p:cNvCxnSpPr>
            <a:cxnSpLocks/>
          </p:cNvCxnSpPr>
          <p:nvPr/>
        </p:nvCxnSpPr>
        <p:spPr>
          <a:xfrm>
            <a:off x="5194880" y="34593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9752E-7995-0864-0219-6C0A5883DAA3}"/>
              </a:ext>
            </a:extLst>
          </p:cNvPr>
          <p:cNvCxnSpPr>
            <a:cxnSpLocks/>
          </p:cNvCxnSpPr>
          <p:nvPr/>
        </p:nvCxnSpPr>
        <p:spPr>
          <a:xfrm>
            <a:off x="6588255" y="36117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BF2C3-092D-008A-6102-7FE5A5C93BD6}"/>
              </a:ext>
            </a:extLst>
          </p:cNvPr>
          <p:cNvCxnSpPr>
            <a:cxnSpLocks/>
          </p:cNvCxnSpPr>
          <p:nvPr/>
        </p:nvCxnSpPr>
        <p:spPr>
          <a:xfrm>
            <a:off x="7934978" y="3614876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619F3-A60C-A27C-44B1-3BE99BBFE877}"/>
              </a:ext>
            </a:extLst>
          </p:cNvPr>
          <p:cNvCxnSpPr>
            <a:cxnSpLocks/>
          </p:cNvCxnSpPr>
          <p:nvPr/>
        </p:nvCxnSpPr>
        <p:spPr>
          <a:xfrm>
            <a:off x="9291029" y="3617983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7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79957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79957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79957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813127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15196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564942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CB878-4EB1-29E7-13D7-99A9B7336911}"/>
              </a:ext>
            </a:extLst>
          </p:cNvPr>
          <p:cNvCxnSpPr>
            <a:cxnSpLocks/>
          </p:cNvCxnSpPr>
          <p:nvPr/>
        </p:nvCxnSpPr>
        <p:spPr>
          <a:xfrm>
            <a:off x="2344160" y="325691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D123E-8930-094E-4564-A5E5DABFC600}"/>
              </a:ext>
            </a:extLst>
          </p:cNvPr>
          <p:cNvCxnSpPr>
            <a:cxnSpLocks/>
          </p:cNvCxnSpPr>
          <p:nvPr/>
        </p:nvCxnSpPr>
        <p:spPr>
          <a:xfrm>
            <a:off x="2367713" y="378594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0A0DD-847A-9A8C-C079-ED16E4FC4F06}"/>
              </a:ext>
            </a:extLst>
          </p:cNvPr>
          <p:cNvCxnSpPr>
            <a:cxnSpLocks/>
          </p:cNvCxnSpPr>
          <p:nvPr/>
        </p:nvCxnSpPr>
        <p:spPr>
          <a:xfrm>
            <a:off x="3770413" y="36397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C4AE3-7F1D-9D40-2BB7-B3C4F21A1F59}"/>
              </a:ext>
            </a:extLst>
          </p:cNvPr>
          <p:cNvCxnSpPr>
            <a:cxnSpLocks/>
          </p:cNvCxnSpPr>
          <p:nvPr/>
        </p:nvCxnSpPr>
        <p:spPr>
          <a:xfrm>
            <a:off x="5210436" y="37921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2F819-79D2-34D9-AD4F-C3B72324B0D9}"/>
              </a:ext>
            </a:extLst>
          </p:cNvPr>
          <p:cNvCxnSpPr>
            <a:cxnSpLocks/>
          </p:cNvCxnSpPr>
          <p:nvPr/>
        </p:nvCxnSpPr>
        <p:spPr>
          <a:xfrm>
            <a:off x="5194880" y="34593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9752E-7995-0864-0219-6C0A5883DAA3}"/>
              </a:ext>
            </a:extLst>
          </p:cNvPr>
          <p:cNvCxnSpPr>
            <a:cxnSpLocks/>
          </p:cNvCxnSpPr>
          <p:nvPr/>
        </p:nvCxnSpPr>
        <p:spPr>
          <a:xfrm>
            <a:off x="6588255" y="36117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BF2C3-092D-008A-6102-7FE5A5C93BD6}"/>
              </a:ext>
            </a:extLst>
          </p:cNvPr>
          <p:cNvCxnSpPr>
            <a:cxnSpLocks/>
          </p:cNvCxnSpPr>
          <p:nvPr/>
        </p:nvCxnSpPr>
        <p:spPr>
          <a:xfrm>
            <a:off x="7934978" y="3614876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619F3-A60C-A27C-44B1-3BE99BBFE877}"/>
              </a:ext>
            </a:extLst>
          </p:cNvPr>
          <p:cNvCxnSpPr>
            <a:cxnSpLocks/>
          </p:cNvCxnSpPr>
          <p:nvPr/>
        </p:nvCxnSpPr>
        <p:spPr>
          <a:xfrm>
            <a:off x="9291029" y="3617983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70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79957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79957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79957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813127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15196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564942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CB878-4EB1-29E7-13D7-99A9B7336911}"/>
              </a:ext>
            </a:extLst>
          </p:cNvPr>
          <p:cNvCxnSpPr>
            <a:cxnSpLocks/>
          </p:cNvCxnSpPr>
          <p:nvPr/>
        </p:nvCxnSpPr>
        <p:spPr>
          <a:xfrm>
            <a:off x="2344160" y="325691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D123E-8930-094E-4564-A5E5DABFC600}"/>
              </a:ext>
            </a:extLst>
          </p:cNvPr>
          <p:cNvCxnSpPr>
            <a:cxnSpLocks/>
          </p:cNvCxnSpPr>
          <p:nvPr/>
        </p:nvCxnSpPr>
        <p:spPr>
          <a:xfrm>
            <a:off x="2367713" y="378594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0A0DD-847A-9A8C-C079-ED16E4FC4F06}"/>
              </a:ext>
            </a:extLst>
          </p:cNvPr>
          <p:cNvCxnSpPr>
            <a:cxnSpLocks/>
          </p:cNvCxnSpPr>
          <p:nvPr/>
        </p:nvCxnSpPr>
        <p:spPr>
          <a:xfrm>
            <a:off x="3770413" y="36397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C4AE3-7F1D-9D40-2BB7-B3C4F21A1F59}"/>
              </a:ext>
            </a:extLst>
          </p:cNvPr>
          <p:cNvCxnSpPr>
            <a:cxnSpLocks/>
          </p:cNvCxnSpPr>
          <p:nvPr/>
        </p:nvCxnSpPr>
        <p:spPr>
          <a:xfrm>
            <a:off x="5210436" y="37921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2F819-79D2-34D9-AD4F-C3B72324B0D9}"/>
              </a:ext>
            </a:extLst>
          </p:cNvPr>
          <p:cNvCxnSpPr>
            <a:cxnSpLocks/>
          </p:cNvCxnSpPr>
          <p:nvPr/>
        </p:nvCxnSpPr>
        <p:spPr>
          <a:xfrm>
            <a:off x="5194880" y="34593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9752E-7995-0864-0219-6C0A5883DAA3}"/>
              </a:ext>
            </a:extLst>
          </p:cNvPr>
          <p:cNvCxnSpPr>
            <a:cxnSpLocks/>
          </p:cNvCxnSpPr>
          <p:nvPr/>
        </p:nvCxnSpPr>
        <p:spPr>
          <a:xfrm>
            <a:off x="6588255" y="3611768"/>
            <a:ext cx="18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BF2C3-092D-008A-6102-7FE5A5C93BD6}"/>
              </a:ext>
            </a:extLst>
          </p:cNvPr>
          <p:cNvCxnSpPr>
            <a:cxnSpLocks/>
          </p:cNvCxnSpPr>
          <p:nvPr/>
        </p:nvCxnSpPr>
        <p:spPr>
          <a:xfrm>
            <a:off x="7934978" y="3614876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619F3-A60C-A27C-44B1-3BE99BBFE877}"/>
              </a:ext>
            </a:extLst>
          </p:cNvPr>
          <p:cNvCxnSpPr>
            <a:cxnSpLocks/>
          </p:cNvCxnSpPr>
          <p:nvPr/>
        </p:nvCxnSpPr>
        <p:spPr>
          <a:xfrm>
            <a:off x="9291029" y="3617983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874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79957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79957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79957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813127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15196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564942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CB878-4EB1-29E7-13D7-99A9B7336911}"/>
              </a:ext>
            </a:extLst>
          </p:cNvPr>
          <p:cNvCxnSpPr>
            <a:cxnSpLocks/>
          </p:cNvCxnSpPr>
          <p:nvPr/>
        </p:nvCxnSpPr>
        <p:spPr>
          <a:xfrm>
            <a:off x="2344160" y="325691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D123E-8930-094E-4564-A5E5DABFC600}"/>
              </a:ext>
            </a:extLst>
          </p:cNvPr>
          <p:cNvCxnSpPr>
            <a:cxnSpLocks/>
          </p:cNvCxnSpPr>
          <p:nvPr/>
        </p:nvCxnSpPr>
        <p:spPr>
          <a:xfrm>
            <a:off x="2367713" y="378594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0A0DD-847A-9A8C-C079-ED16E4FC4F06}"/>
              </a:ext>
            </a:extLst>
          </p:cNvPr>
          <p:cNvCxnSpPr>
            <a:cxnSpLocks/>
          </p:cNvCxnSpPr>
          <p:nvPr/>
        </p:nvCxnSpPr>
        <p:spPr>
          <a:xfrm>
            <a:off x="3770413" y="36397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C4AE3-7F1D-9D40-2BB7-B3C4F21A1F59}"/>
              </a:ext>
            </a:extLst>
          </p:cNvPr>
          <p:cNvCxnSpPr>
            <a:cxnSpLocks/>
          </p:cNvCxnSpPr>
          <p:nvPr/>
        </p:nvCxnSpPr>
        <p:spPr>
          <a:xfrm>
            <a:off x="5210436" y="37921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2F819-79D2-34D9-AD4F-C3B72324B0D9}"/>
              </a:ext>
            </a:extLst>
          </p:cNvPr>
          <p:cNvCxnSpPr>
            <a:cxnSpLocks/>
          </p:cNvCxnSpPr>
          <p:nvPr/>
        </p:nvCxnSpPr>
        <p:spPr>
          <a:xfrm>
            <a:off x="5194880" y="34593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9752E-7995-0864-0219-6C0A5883DAA3}"/>
              </a:ext>
            </a:extLst>
          </p:cNvPr>
          <p:cNvCxnSpPr>
            <a:cxnSpLocks/>
          </p:cNvCxnSpPr>
          <p:nvPr/>
        </p:nvCxnSpPr>
        <p:spPr>
          <a:xfrm>
            <a:off x="6588255" y="3611768"/>
            <a:ext cx="18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BF2C3-092D-008A-6102-7FE5A5C93BD6}"/>
              </a:ext>
            </a:extLst>
          </p:cNvPr>
          <p:cNvCxnSpPr>
            <a:cxnSpLocks/>
          </p:cNvCxnSpPr>
          <p:nvPr/>
        </p:nvCxnSpPr>
        <p:spPr>
          <a:xfrm>
            <a:off x="7934978" y="3614876"/>
            <a:ext cx="18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619F3-A60C-A27C-44B1-3BE99BBFE877}"/>
              </a:ext>
            </a:extLst>
          </p:cNvPr>
          <p:cNvCxnSpPr>
            <a:cxnSpLocks/>
          </p:cNvCxnSpPr>
          <p:nvPr/>
        </p:nvCxnSpPr>
        <p:spPr>
          <a:xfrm>
            <a:off x="9291029" y="3617983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057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79957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79957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79957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813127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151963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564942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CB878-4EB1-29E7-13D7-99A9B7336911}"/>
              </a:ext>
            </a:extLst>
          </p:cNvPr>
          <p:cNvCxnSpPr>
            <a:cxnSpLocks/>
          </p:cNvCxnSpPr>
          <p:nvPr/>
        </p:nvCxnSpPr>
        <p:spPr>
          <a:xfrm>
            <a:off x="2344160" y="325691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D123E-8930-094E-4564-A5E5DABFC600}"/>
              </a:ext>
            </a:extLst>
          </p:cNvPr>
          <p:cNvCxnSpPr>
            <a:cxnSpLocks/>
          </p:cNvCxnSpPr>
          <p:nvPr/>
        </p:nvCxnSpPr>
        <p:spPr>
          <a:xfrm>
            <a:off x="2367713" y="378594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0A0DD-847A-9A8C-C079-ED16E4FC4F06}"/>
              </a:ext>
            </a:extLst>
          </p:cNvPr>
          <p:cNvCxnSpPr>
            <a:cxnSpLocks/>
          </p:cNvCxnSpPr>
          <p:nvPr/>
        </p:nvCxnSpPr>
        <p:spPr>
          <a:xfrm>
            <a:off x="3770413" y="36397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C4AE3-7F1D-9D40-2BB7-B3C4F21A1F59}"/>
              </a:ext>
            </a:extLst>
          </p:cNvPr>
          <p:cNvCxnSpPr>
            <a:cxnSpLocks/>
          </p:cNvCxnSpPr>
          <p:nvPr/>
        </p:nvCxnSpPr>
        <p:spPr>
          <a:xfrm>
            <a:off x="5210436" y="37921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2F819-79D2-34D9-AD4F-C3B72324B0D9}"/>
              </a:ext>
            </a:extLst>
          </p:cNvPr>
          <p:cNvCxnSpPr>
            <a:cxnSpLocks/>
          </p:cNvCxnSpPr>
          <p:nvPr/>
        </p:nvCxnSpPr>
        <p:spPr>
          <a:xfrm>
            <a:off x="5194880" y="34593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9752E-7995-0864-0219-6C0A5883DAA3}"/>
              </a:ext>
            </a:extLst>
          </p:cNvPr>
          <p:cNvCxnSpPr>
            <a:cxnSpLocks/>
          </p:cNvCxnSpPr>
          <p:nvPr/>
        </p:nvCxnSpPr>
        <p:spPr>
          <a:xfrm>
            <a:off x="6588255" y="3611768"/>
            <a:ext cx="18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BF2C3-092D-008A-6102-7FE5A5C93BD6}"/>
              </a:ext>
            </a:extLst>
          </p:cNvPr>
          <p:cNvCxnSpPr>
            <a:cxnSpLocks/>
          </p:cNvCxnSpPr>
          <p:nvPr/>
        </p:nvCxnSpPr>
        <p:spPr>
          <a:xfrm>
            <a:off x="7934978" y="3614876"/>
            <a:ext cx="18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619F3-A60C-A27C-44B1-3BE99BBFE877}"/>
              </a:ext>
            </a:extLst>
          </p:cNvPr>
          <p:cNvCxnSpPr>
            <a:cxnSpLocks/>
          </p:cNvCxnSpPr>
          <p:nvPr/>
        </p:nvCxnSpPr>
        <p:spPr>
          <a:xfrm>
            <a:off x="9291029" y="3617983"/>
            <a:ext cx="18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915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799571" y="3417232"/>
            <a:ext cx="864066" cy="3963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79957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79957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813127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151963" y="3136952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564942" y="3135888"/>
            <a:ext cx="108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CB878-4EB1-29E7-13D7-99A9B7336911}"/>
              </a:ext>
            </a:extLst>
          </p:cNvPr>
          <p:cNvCxnSpPr>
            <a:cxnSpLocks/>
          </p:cNvCxnSpPr>
          <p:nvPr/>
        </p:nvCxnSpPr>
        <p:spPr>
          <a:xfrm>
            <a:off x="2344160" y="325691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D123E-8930-094E-4564-A5E5DABFC600}"/>
              </a:ext>
            </a:extLst>
          </p:cNvPr>
          <p:cNvCxnSpPr>
            <a:cxnSpLocks/>
          </p:cNvCxnSpPr>
          <p:nvPr/>
        </p:nvCxnSpPr>
        <p:spPr>
          <a:xfrm>
            <a:off x="2367713" y="378594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0A0DD-847A-9A8C-C079-ED16E4FC4F06}"/>
              </a:ext>
            </a:extLst>
          </p:cNvPr>
          <p:cNvCxnSpPr>
            <a:cxnSpLocks/>
          </p:cNvCxnSpPr>
          <p:nvPr/>
        </p:nvCxnSpPr>
        <p:spPr>
          <a:xfrm>
            <a:off x="3770413" y="36397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C4AE3-7F1D-9D40-2BB7-B3C4F21A1F59}"/>
              </a:ext>
            </a:extLst>
          </p:cNvPr>
          <p:cNvCxnSpPr>
            <a:cxnSpLocks/>
          </p:cNvCxnSpPr>
          <p:nvPr/>
        </p:nvCxnSpPr>
        <p:spPr>
          <a:xfrm>
            <a:off x="5210436" y="37921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2F819-79D2-34D9-AD4F-C3B72324B0D9}"/>
              </a:ext>
            </a:extLst>
          </p:cNvPr>
          <p:cNvCxnSpPr>
            <a:cxnSpLocks/>
          </p:cNvCxnSpPr>
          <p:nvPr/>
        </p:nvCxnSpPr>
        <p:spPr>
          <a:xfrm>
            <a:off x="5194880" y="34593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9752E-7995-0864-0219-6C0A5883DAA3}"/>
              </a:ext>
            </a:extLst>
          </p:cNvPr>
          <p:cNvCxnSpPr>
            <a:cxnSpLocks/>
          </p:cNvCxnSpPr>
          <p:nvPr/>
        </p:nvCxnSpPr>
        <p:spPr>
          <a:xfrm>
            <a:off x="6588255" y="3611768"/>
            <a:ext cx="18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BF2C3-092D-008A-6102-7FE5A5C93BD6}"/>
              </a:ext>
            </a:extLst>
          </p:cNvPr>
          <p:cNvCxnSpPr>
            <a:cxnSpLocks/>
          </p:cNvCxnSpPr>
          <p:nvPr/>
        </p:nvCxnSpPr>
        <p:spPr>
          <a:xfrm>
            <a:off x="7934978" y="3614876"/>
            <a:ext cx="18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619F3-A60C-A27C-44B1-3BE99BBFE877}"/>
              </a:ext>
            </a:extLst>
          </p:cNvPr>
          <p:cNvCxnSpPr>
            <a:cxnSpLocks/>
          </p:cNvCxnSpPr>
          <p:nvPr/>
        </p:nvCxnSpPr>
        <p:spPr>
          <a:xfrm>
            <a:off x="9291029" y="3617983"/>
            <a:ext cx="18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1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79957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79957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79957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813127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15196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564942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CB878-4EB1-29E7-13D7-99A9B7336911}"/>
              </a:ext>
            </a:extLst>
          </p:cNvPr>
          <p:cNvCxnSpPr>
            <a:cxnSpLocks/>
          </p:cNvCxnSpPr>
          <p:nvPr/>
        </p:nvCxnSpPr>
        <p:spPr>
          <a:xfrm>
            <a:off x="2344160" y="325691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D123E-8930-094E-4564-A5E5DABFC600}"/>
              </a:ext>
            </a:extLst>
          </p:cNvPr>
          <p:cNvCxnSpPr>
            <a:cxnSpLocks/>
          </p:cNvCxnSpPr>
          <p:nvPr/>
        </p:nvCxnSpPr>
        <p:spPr>
          <a:xfrm>
            <a:off x="2367713" y="378594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0A0DD-847A-9A8C-C079-ED16E4FC4F06}"/>
              </a:ext>
            </a:extLst>
          </p:cNvPr>
          <p:cNvCxnSpPr>
            <a:cxnSpLocks/>
          </p:cNvCxnSpPr>
          <p:nvPr/>
        </p:nvCxnSpPr>
        <p:spPr>
          <a:xfrm>
            <a:off x="3770413" y="36397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C4AE3-7F1D-9D40-2BB7-B3C4F21A1F59}"/>
              </a:ext>
            </a:extLst>
          </p:cNvPr>
          <p:cNvCxnSpPr>
            <a:cxnSpLocks/>
          </p:cNvCxnSpPr>
          <p:nvPr/>
        </p:nvCxnSpPr>
        <p:spPr>
          <a:xfrm>
            <a:off x="5210436" y="37921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2F819-79D2-34D9-AD4F-C3B72324B0D9}"/>
              </a:ext>
            </a:extLst>
          </p:cNvPr>
          <p:cNvCxnSpPr>
            <a:cxnSpLocks/>
          </p:cNvCxnSpPr>
          <p:nvPr/>
        </p:nvCxnSpPr>
        <p:spPr>
          <a:xfrm>
            <a:off x="5194880" y="34593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9752E-7995-0864-0219-6C0A5883DAA3}"/>
              </a:ext>
            </a:extLst>
          </p:cNvPr>
          <p:cNvCxnSpPr>
            <a:cxnSpLocks/>
          </p:cNvCxnSpPr>
          <p:nvPr/>
        </p:nvCxnSpPr>
        <p:spPr>
          <a:xfrm>
            <a:off x="6588255" y="36117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BF2C3-092D-008A-6102-7FE5A5C93BD6}"/>
              </a:ext>
            </a:extLst>
          </p:cNvPr>
          <p:cNvCxnSpPr>
            <a:cxnSpLocks/>
          </p:cNvCxnSpPr>
          <p:nvPr/>
        </p:nvCxnSpPr>
        <p:spPr>
          <a:xfrm>
            <a:off x="7934978" y="3614876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619F3-A60C-A27C-44B1-3BE99BBFE877}"/>
              </a:ext>
            </a:extLst>
          </p:cNvPr>
          <p:cNvCxnSpPr>
            <a:cxnSpLocks/>
          </p:cNvCxnSpPr>
          <p:nvPr/>
        </p:nvCxnSpPr>
        <p:spPr>
          <a:xfrm>
            <a:off x="9291029" y="3617983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65713F-D845-1CC1-C10A-92BBDEB46441}"/>
              </a:ext>
            </a:extLst>
          </p:cNvPr>
          <p:cNvCxnSpPr/>
          <p:nvPr/>
        </p:nvCxnSpPr>
        <p:spPr>
          <a:xfrm flipV="1">
            <a:off x="3957081" y="1884784"/>
            <a:ext cx="0" cy="17549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99D7CE-13A4-BB39-9C8B-131C2C994939}"/>
              </a:ext>
            </a:extLst>
          </p:cNvPr>
          <p:cNvCxnSpPr/>
          <p:nvPr/>
        </p:nvCxnSpPr>
        <p:spPr>
          <a:xfrm flipV="1">
            <a:off x="6774077" y="1856792"/>
            <a:ext cx="0" cy="17549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642D73-9A34-7C4D-B5AC-4C411757E9DE}"/>
              </a:ext>
            </a:extLst>
          </p:cNvPr>
          <p:cNvCxnSpPr/>
          <p:nvPr/>
        </p:nvCxnSpPr>
        <p:spPr>
          <a:xfrm flipV="1">
            <a:off x="8120800" y="1884784"/>
            <a:ext cx="0" cy="17549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8EE199-424B-6B26-8977-AB85B38C0278}"/>
              </a:ext>
            </a:extLst>
          </p:cNvPr>
          <p:cNvSpPr txBox="1"/>
          <p:nvPr/>
        </p:nvSpPr>
        <p:spPr>
          <a:xfrm>
            <a:off x="2820084" y="795059"/>
            <a:ext cx="3155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Printing/logging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Debuggers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Pin high/low! -&gt; </a:t>
            </a:r>
            <a:r>
              <a:rPr lang="nl-NL" dirty="0" err="1"/>
              <a:t>oscilloscope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8146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0799571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0799571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0799571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6813127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15196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564942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CB878-4EB1-29E7-13D7-99A9B7336911}"/>
              </a:ext>
            </a:extLst>
          </p:cNvPr>
          <p:cNvCxnSpPr>
            <a:cxnSpLocks/>
          </p:cNvCxnSpPr>
          <p:nvPr/>
        </p:nvCxnSpPr>
        <p:spPr>
          <a:xfrm>
            <a:off x="2344160" y="325691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D123E-8930-094E-4564-A5E5DABFC600}"/>
              </a:ext>
            </a:extLst>
          </p:cNvPr>
          <p:cNvCxnSpPr>
            <a:cxnSpLocks/>
          </p:cNvCxnSpPr>
          <p:nvPr/>
        </p:nvCxnSpPr>
        <p:spPr>
          <a:xfrm>
            <a:off x="2367713" y="378594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0A0DD-847A-9A8C-C079-ED16E4FC4F06}"/>
              </a:ext>
            </a:extLst>
          </p:cNvPr>
          <p:cNvCxnSpPr>
            <a:cxnSpLocks/>
          </p:cNvCxnSpPr>
          <p:nvPr/>
        </p:nvCxnSpPr>
        <p:spPr>
          <a:xfrm>
            <a:off x="3770413" y="36397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C4AE3-7F1D-9D40-2BB7-B3C4F21A1F59}"/>
              </a:ext>
            </a:extLst>
          </p:cNvPr>
          <p:cNvCxnSpPr>
            <a:cxnSpLocks/>
          </p:cNvCxnSpPr>
          <p:nvPr/>
        </p:nvCxnSpPr>
        <p:spPr>
          <a:xfrm>
            <a:off x="5210436" y="37921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2F819-79D2-34D9-AD4F-C3B72324B0D9}"/>
              </a:ext>
            </a:extLst>
          </p:cNvPr>
          <p:cNvCxnSpPr>
            <a:cxnSpLocks/>
          </p:cNvCxnSpPr>
          <p:nvPr/>
        </p:nvCxnSpPr>
        <p:spPr>
          <a:xfrm>
            <a:off x="5194880" y="34593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9752E-7995-0864-0219-6C0A5883DAA3}"/>
              </a:ext>
            </a:extLst>
          </p:cNvPr>
          <p:cNvCxnSpPr>
            <a:cxnSpLocks/>
          </p:cNvCxnSpPr>
          <p:nvPr/>
        </p:nvCxnSpPr>
        <p:spPr>
          <a:xfrm>
            <a:off x="6588255" y="36117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BF2C3-092D-008A-6102-7FE5A5C93BD6}"/>
              </a:ext>
            </a:extLst>
          </p:cNvPr>
          <p:cNvCxnSpPr>
            <a:cxnSpLocks/>
          </p:cNvCxnSpPr>
          <p:nvPr/>
        </p:nvCxnSpPr>
        <p:spPr>
          <a:xfrm>
            <a:off x="7934978" y="3614876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619F3-A60C-A27C-44B1-3BE99BBFE877}"/>
              </a:ext>
            </a:extLst>
          </p:cNvPr>
          <p:cNvCxnSpPr>
            <a:cxnSpLocks/>
          </p:cNvCxnSpPr>
          <p:nvPr/>
        </p:nvCxnSpPr>
        <p:spPr>
          <a:xfrm>
            <a:off x="9291029" y="3617983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624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3</a:t>
            </a:fld>
            <a:endParaRPr lang="en-US"/>
          </a:p>
        </p:txBody>
      </p:sp>
      <p:sp>
        <p:nvSpPr>
          <p:cNvPr id="7" name="PIJL-RECHTS 6"/>
          <p:cNvSpPr/>
          <p:nvPr/>
        </p:nvSpPr>
        <p:spPr>
          <a:xfrm>
            <a:off x="2296651" y="1097294"/>
            <a:ext cx="704309" cy="5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093" y="871537"/>
            <a:ext cx="6619875" cy="5667375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0325686" y="2228949"/>
            <a:ext cx="1688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40 miljoen kinderen vaccinaties…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58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40"/>
    </mc:Choice>
    <mc:Fallback xmlns="">
      <p:transition spd="slow" advTm="94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A7BE1DA7-70E7-8059-982E-9DB56C7290D7}"/>
              </a:ext>
            </a:extLst>
          </p:cNvPr>
          <p:cNvSpPr/>
          <p:nvPr/>
        </p:nvSpPr>
        <p:spPr>
          <a:xfrm>
            <a:off x="235321" y="3389560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D77AC7-0616-FD9B-6528-CA3A499F3E3F}"/>
              </a:ext>
            </a:extLst>
          </p:cNvPr>
          <p:cNvSpPr/>
          <p:nvPr/>
        </p:nvSpPr>
        <p:spPr>
          <a:xfrm>
            <a:off x="11228779" y="3417232"/>
            <a:ext cx="864066" cy="396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272ED8-5A09-20C1-BDF1-94D6BF3ED8AD}"/>
              </a:ext>
            </a:extLst>
          </p:cNvPr>
          <p:cNvCxnSpPr/>
          <p:nvPr/>
        </p:nvCxnSpPr>
        <p:spPr>
          <a:xfrm>
            <a:off x="11228779" y="3158222"/>
            <a:ext cx="914400" cy="9144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05ABAC-14EF-0AD1-C62B-EE08B83BA06F}"/>
              </a:ext>
            </a:extLst>
          </p:cNvPr>
          <p:cNvCxnSpPr>
            <a:cxnSpLocks/>
          </p:cNvCxnSpPr>
          <p:nvPr/>
        </p:nvCxnSpPr>
        <p:spPr>
          <a:xfrm flipH="1">
            <a:off x="11228779" y="3137484"/>
            <a:ext cx="914400" cy="93513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4CF67C-F6E5-1067-D06D-ACEBC73F112C}"/>
              </a:ext>
            </a:extLst>
          </p:cNvPr>
          <p:cNvSpPr/>
          <p:nvPr/>
        </p:nvSpPr>
        <p:spPr>
          <a:xfrm>
            <a:off x="1214819" y="3137484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98B9B5-7D28-8692-83E9-B2A7644303C0}"/>
              </a:ext>
            </a:extLst>
          </p:cNvPr>
          <p:cNvSpPr/>
          <p:nvPr/>
        </p:nvSpPr>
        <p:spPr>
          <a:xfrm>
            <a:off x="2613603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4F0E12-2139-F828-BA68-253DB0967365}"/>
              </a:ext>
            </a:extLst>
          </p:cNvPr>
          <p:cNvSpPr/>
          <p:nvPr/>
        </p:nvSpPr>
        <p:spPr>
          <a:xfrm>
            <a:off x="4034660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C35EB-7E57-52D9-FD5A-63FBE7E42E40}"/>
              </a:ext>
            </a:extLst>
          </p:cNvPr>
          <p:cNvSpPr/>
          <p:nvPr/>
        </p:nvSpPr>
        <p:spPr>
          <a:xfrm>
            <a:off x="5433278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EE01B-0D2B-E596-1A20-56E927B60766}"/>
              </a:ext>
            </a:extLst>
          </p:cNvPr>
          <p:cNvSpPr/>
          <p:nvPr/>
        </p:nvSpPr>
        <p:spPr>
          <a:xfrm>
            <a:off x="7242335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7B4C7-4E4D-4A3A-9B51-005B7C98604C}"/>
              </a:ext>
            </a:extLst>
          </p:cNvPr>
          <p:cNvSpPr/>
          <p:nvPr/>
        </p:nvSpPr>
        <p:spPr>
          <a:xfrm>
            <a:off x="8581171" y="3136952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7816B-BAE6-5267-6240-FA976BB4D4ED}"/>
              </a:ext>
            </a:extLst>
          </p:cNvPr>
          <p:cNvSpPr/>
          <p:nvPr/>
        </p:nvSpPr>
        <p:spPr>
          <a:xfrm>
            <a:off x="9994150" y="3135888"/>
            <a:ext cx="10800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CB878-4EB1-29E7-13D7-99A9B7336911}"/>
              </a:ext>
            </a:extLst>
          </p:cNvPr>
          <p:cNvCxnSpPr>
            <a:cxnSpLocks/>
          </p:cNvCxnSpPr>
          <p:nvPr/>
        </p:nvCxnSpPr>
        <p:spPr>
          <a:xfrm>
            <a:off x="2344160" y="325691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D123E-8930-094E-4564-A5E5DABFC600}"/>
              </a:ext>
            </a:extLst>
          </p:cNvPr>
          <p:cNvCxnSpPr>
            <a:cxnSpLocks/>
          </p:cNvCxnSpPr>
          <p:nvPr/>
        </p:nvCxnSpPr>
        <p:spPr>
          <a:xfrm>
            <a:off x="2367713" y="378594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50A0DD-847A-9A8C-C079-ED16E4FC4F06}"/>
              </a:ext>
            </a:extLst>
          </p:cNvPr>
          <p:cNvCxnSpPr>
            <a:cxnSpLocks/>
          </p:cNvCxnSpPr>
          <p:nvPr/>
        </p:nvCxnSpPr>
        <p:spPr>
          <a:xfrm>
            <a:off x="3770413" y="36397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C4AE3-7F1D-9D40-2BB7-B3C4F21A1F59}"/>
              </a:ext>
            </a:extLst>
          </p:cNvPr>
          <p:cNvCxnSpPr>
            <a:cxnSpLocks/>
          </p:cNvCxnSpPr>
          <p:nvPr/>
        </p:nvCxnSpPr>
        <p:spPr>
          <a:xfrm>
            <a:off x="5210436" y="3792160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2F819-79D2-34D9-AD4F-C3B72324B0D9}"/>
              </a:ext>
            </a:extLst>
          </p:cNvPr>
          <p:cNvCxnSpPr>
            <a:cxnSpLocks/>
          </p:cNvCxnSpPr>
          <p:nvPr/>
        </p:nvCxnSpPr>
        <p:spPr>
          <a:xfrm>
            <a:off x="5194880" y="34593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69752E-7995-0864-0219-6C0A5883DAA3}"/>
              </a:ext>
            </a:extLst>
          </p:cNvPr>
          <p:cNvCxnSpPr>
            <a:cxnSpLocks/>
          </p:cNvCxnSpPr>
          <p:nvPr/>
        </p:nvCxnSpPr>
        <p:spPr>
          <a:xfrm>
            <a:off x="6588255" y="3611768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DBF2C3-092D-008A-6102-7FE5A5C93BD6}"/>
              </a:ext>
            </a:extLst>
          </p:cNvPr>
          <p:cNvCxnSpPr>
            <a:cxnSpLocks/>
          </p:cNvCxnSpPr>
          <p:nvPr/>
        </p:nvCxnSpPr>
        <p:spPr>
          <a:xfrm>
            <a:off x="8364186" y="3614876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1619F3-A60C-A27C-44B1-3BE99BBFE877}"/>
              </a:ext>
            </a:extLst>
          </p:cNvPr>
          <p:cNvCxnSpPr>
            <a:cxnSpLocks/>
          </p:cNvCxnSpPr>
          <p:nvPr/>
        </p:nvCxnSpPr>
        <p:spPr>
          <a:xfrm>
            <a:off x="9720237" y="3617983"/>
            <a:ext cx="185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946EE5-2307-6F4B-C6BA-D43B2D87D924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6080955" y="2425571"/>
            <a:ext cx="2028737" cy="2940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76A060-2EAE-8816-D3A4-B9D0D9A885FD}"/>
              </a:ext>
            </a:extLst>
          </p:cNvPr>
          <p:cNvSpPr txBox="1"/>
          <p:nvPr/>
        </p:nvSpPr>
        <p:spPr>
          <a:xfrm>
            <a:off x="6681166" y="683491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x=3;</a:t>
            </a:r>
          </a:p>
          <a:p>
            <a:r>
              <a:rPr lang="en-US" dirty="0"/>
              <a:t>y=5;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6503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2D35-5518-B880-9CBC-3EB5D207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0"/>
            <a:ext cx="10515600" cy="1325563"/>
          </a:xfrm>
        </p:spPr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Test-driving development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F630B-0372-2B51-EE65-EF38DDD935C5}"/>
              </a:ext>
            </a:extLst>
          </p:cNvPr>
          <p:cNvSpPr txBox="1"/>
          <p:nvPr/>
        </p:nvSpPr>
        <p:spPr>
          <a:xfrm>
            <a:off x="221673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https://en.wikipedia.org/wiki/Test-driven_development</a:t>
            </a:r>
            <a:endParaRPr lang="nl-NL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147A332-82F9-EF65-6CC3-DD61C3CF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93" y="1325880"/>
            <a:ext cx="8646160" cy="50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5D676-9C9C-82C8-8CB8-3EF71F4B0750}"/>
              </a:ext>
            </a:extLst>
          </p:cNvPr>
          <p:cNvSpPr txBox="1"/>
          <p:nvPr/>
        </p:nvSpPr>
        <p:spPr>
          <a:xfrm>
            <a:off x="6668655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https://www.guru99.com/test-driven-development.html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307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0635-B966-0083-BA05-6B67358F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Nasty s....  (stuff)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9B05A-73C0-79D0-5F97-83B0A22F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issues? </a:t>
            </a:r>
          </a:p>
          <a:p>
            <a:r>
              <a:rPr lang="en-US" dirty="0"/>
              <a:t>RTOS?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1519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33</a:t>
            </a:fld>
            <a:endParaRPr lang="en-US"/>
          </a:p>
        </p:txBody>
      </p:sp>
      <p:sp>
        <p:nvSpPr>
          <p:cNvPr id="2" name="Rechthoek 1"/>
          <p:cNvSpPr/>
          <p:nvPr/>
        </p:nvSpPr>
        <p:spPr>
          <a:xfrm>
            <a:off x="1971898" y="105182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3200" dirty="0" err="1">
                <a:latin typeface="Trade Gothic Inline" panose="020B0504030203020204" pitchFamily="34" charset="0"/>
              </a:rPr>
              <a:t>Rootcause</a:t>
            </a:r>
            <a:r>
              <a:rPr lang="nl-NL" sz="3200" dirty="0">
                <a:latin typeface="Trade Gothic Inline" panose="020B0504030203020204" pitchFamily="34" charset="0"/>
              </a:rPr>
              <a:t> analyse</a:t>
            </a:r>
          </a:p>
          <a:p>
            <a:pPr>
              <a:buNone/>
            </a:pPr>
            <a:endParaRPr lang="nl-NL" sz="3200" dirty="0"/>
          </a:p>
          <a:p>
            <a:pPr>
              <a:buNone/>
            </a:pPr>
            <a:endParaRPr lang="nl-NL" sz="3200" dirty="0"/>
          </a:p>
          <a:p>
            <a:pPr>
              <a:buNone/>
            </a:pPr>
            <a:r>
              <a:rPr lang="nl-NL" sz="3200" dirty="0"/>
              <a:t>A) </a:t>
            </a:r>
            <a:r>
              <a:rPr lang="nl-NL" sz="3200" dirty="0" err="1"/>
              <a:t>Describe</a:t>
            </a:r>
            <a:r>
              <a:rPr lang="nl-NL" sz="3200" dirty="0"/>
              <a:t> </a:t>
            </a:r>
            <a:r>
              <a:rPr lang="nl-NL" sz="3200" dirty="0" err="1"/>
              <a:t>problem</a:t>
            </a:r>
            <a:endParaRPr lang="nl-NL" sz="3200" dirty="0"/>
          </a:p>
          <a:p>
            <a:pPr>
              <a:buNone/>
            </a:pPr>
            <a:r>
              <a:rPr lang="nl-NL" sz="3200" dirty="0"/>
              <a:t>B) </a:t>
            </a:r>
            <a:r>
              <a:rPr lang="nl-NL" sz="3200" dirty="0" err="1"/>
              <a:t>Identify</a:t>
            </a:r>
            <a:r>
              <a:rPr lang="nl-NL" sz="3200" dirty="0"/>
              <a:t> </a:t>
            </a:r>
            <a:r>
              <a:rPr lang="nl-NL" sz="3200" dirty="0" err="1"/>
              <a:t>possible</a:t>
            </a:r>
            <a:r>
              <a:rPr lang="nl-NL" sz="3200" dirty="0"/>
              <a:t> </a:t>
            </a:r>
            <a:r>
              <a:rPr lang="nl-NL" sz="3200" dirty="0" err="1"/>
              <a:t>causes</a:t>
            </a:r>
            <a:endParaRPr lang="nl-NL" sz="3200" dirty="0"/>
          </a:p>
          <a:p>
            <a:pPr>
              <a:buNone/>
            </a:pPr>
            <a:r>
              <a:rPr lang="nl-NL" sz="3200" dirty="0"/>
              <a:t>C) </a:t>
            </a:r>
            <a:r>
              <a:rPr lang="nl-NL" sz="3200" dirty="0" err="1"/>
              <a:t>Evaluate</a:t>
            </a:r>
            <a:r>
              <a:rPr lang="nl-NL" sz="3200" dirty="0"/>
              <a:t> </a:t>
            </a:r>
            <a:r>
              <a:rPr lang="nl-NL" sz="3200" dirty="0" err="1"/>
              <a:t>possible</a:t>
            </a:r>
            <a:r>
              <a:rPr lang="nl-NL" sz="3200" dirty="0"/>
              <a:t> </a:t>
            </a:r>
            <a:r>
              <a:rPr lang="nl-NL" sz="3200" dirty="0" err="1"/>
              <a:t>causes</a:t>
            </a:r>
            <a:endParaRPr lang="nl-NL" sz="3200" dirty="0"/>
          </a:p>
          <a:p>
            <a:pPr>
              <a:buNone/>
            </a:pPr>
            <a:r>
              <a:rPr lang="nl-NL" sz="3200" dirty="0"/>
              <a:t>D) </a:t>
            </a:r>
            <a:r>
              <a:rPr lang="nl-NL" sz="3200" dirty="0" err="1"/>
              <a:t>Confirm</a:t>
            </a:r>
            <a:r>
              <a:rPr lang="nl-NL" sz="3200" dirty="0"/>
              <a:t> </a:t>
            </a:r>
            <a:r>
              <a:rPr lang="nl-NL" sz="3200" dirty="0" err="1"/>
              <a:t>true</a:t>
            </a:r>
            <a:r>
              <a:rPr lang="nl-NL" sz="3200" dirty="0"/>
              <a:t> </a:t>
            </a:r>
            <a:r>
              <a:rPr lang="nl-NL" sz="3200" dirty="0" err="1"/>
              <a:t>rootcause</a:t>
            </a:r>
            <a:endParaRPr lang="nl-NL" sz="32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5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37"/>
    </mc:Choice>
    <mc:Fallback xmlns="">
      <p:transition spd="slow" advTm="35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34</a:t>
            </a:fld>
            <a:endParaRPr lang="en-US"/>
          </a:p>
        </p:txBody>
      </p:sp>
      <p:sp>
        <p:nvSpPr>
          <p:cNvPr id="2" name="Rechthoek 1"/>
          <p:cNvSpPr/>
          <p:nvPr/>
        </p:nvSpPr>
        <p:spPr>
          <a:xfrm>
            <a:off x="2416935" y="571658"/>
            <a:ext cx="87104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nl-NL" sz="3200" b="1" dirty="0"/>
              <a:t>A) </a:t>
            </a:r>
            <a:r>
              <a:rPr lang="nl-NL" sz="3200" b="1" dirty="0" err="1"/>
              <a:t>Describe</a:t>
            </a:r>
            <a:r>
              <a:rPr lang="nl-NL" sz="3200" b="1" dirty="0"/>
              <a:t> </a:t>
            </a:r>
            <a:r>
              <a:rPr lang="nl-NL" sz="3200" b="1" dirty="0" err="1"/>
              <a:t>problem</a:t>
            </a:r>
            <a:endParaRPr lang="nl-NL" sz="3200" b="1" dirty="0"/>
          </a:p>
          <a:p>
            <a:pPr>
              <a:buNone/>
            </a:pPr>
            <a:r>
              <a:rPr lang="nl-NL" sz="3200" dirty="0"/>
              <a:t>- State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problem</a:t>
            </a:r>
            <a:endParaRPr lang="nl-NL" sz="3200" dirty="0"/>
          </a:p>
          <a:p>
            <a:pPr>
              <a:buNone/>
            </a:pPr>
            <a:r>
              <a:rPr lang="nl-NL" sz="3200" dirty="0"/>
              <a:t>- </a:t>
            </a:r>
            <a:r>
              <a:rPr lang="nl-NL" sz="3200" dirty="0" err="1"/>
              <a:t>Specify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problem</a:t>
            </a:r>
            <a:endParaRPr lang="nl-NL" sz="3200" dirty="0"/>
          </a:p>
          <a:p>
            <a:pPr>
              <a:buNone/>
            </a:pPr>
            <a:r>
              <a:rPr lang="nl-NL" sz="3200" dirty="0"/>
              <a:t>	- </a:t>
            </a:r>
            <a:r>
              <a:rPr lang="nl-NL" sz="3200" dirty="0" err="1"/>
              <a:t>What</a:t>
            </a:r>
            <a:r>
              <a:rPr lang="nl-NL" sz="3200" dirty="0"/>
              <a:t>/</a:t>
            </a:r>
            <a:r>
              <a:rPr lang="nl-NL" sz="3200" dirty="0" err="1"/>
              <a:t>Where</a:t>
            </a:r>
            <a:r>
              <a:rPr lang="nl-NL" sz="3200" dirty="0"/>
              <a:t>/</a:t>
            </a:r>
            <a:r>
              <a:rPr lang="nl-NL" sz="3200" dirty="0" err="1"/>
              <a:t>When</a:t>
            </a:r>
            <a:r>
              <a:rPr lang="nl-NL" sz="3200" dirty="0"/>
              <a:t>/</a:t>
            </a:r>
            <a:r>
              <a:rPr lang="nl-NL" sz="3200" dirty="0" err="1"/>
              <a:t>Extent</a:t>
            </a:r>
            <a:r>
              <a:rPr lang="nl-NL" sz="3200" dirty="0"/>
              <a:t> (</a:t>
            </a:r>
            <a:r>
              <a:rPr lang="nl-NL" sz="3200" dirty="0" err="1"/>
              <a:t>size</a:t>
            </a:r>
            <a:r>
              <a:rPr lang="nl-NL" sz="3200" dirty="0"/>
              <a:t>)</a:t>
            </a:r>
          </a:p>
          <a:p>
            <a:pPr>
              <a:buNone/>
            </a:pPr>
            <a:r>
              <a:rPr lang="nl-NL" sz="3200" dirty="0"/>
              <a:t>- Is (wat is het probleem)</a:t>
            </a:r>
          </a:p>
          <a:p>
            <a:pPr>
              <a:buNone/>
            </a:pPr>
            <a:r>
              <a:rPr lang="nl-NL" sz="3200" dirty="0"/>
              <a:t>	</a:t>
            </a:r>
            <a:r>
              <a:rPr lang="nl-NL" sz="2800" dirty="0"/>
              <a:t>De </a:t>
            </a:r>
            <a:r>
              <a:rPr lang="nl-NL" sz="2800" dirty="0" err="1"/>
              <a:t>I2C</a:t>
            </a:r>
            <a:r>
              <a:rPr lang="nl-NL" sz="2800" dirty="0"/>
              <a:t> </a:t>
            </a:r>
            <a:r>
              <a:rPr lang="nl-NL" sz="2800" dirty="0" err="1"/>
              <a:t>clock</a:t>
            </a:r>
            <a:r>
              <a:rPr lang="nl-NL" sz="2800" dirty="0"/>
              <a:t> lijn </a:t>
            </a:r>
            <a:r>
              <a:rPr lang="nl-NL" sz="2800" dirty="0" err="1"/>
              <a:t>crashed</a:t>
            </a:r>
            <a:r>
              <a:rPr lang="nl-NL" sz="2800" dirty="0"/>
              <a:t> als de motor aan staat</a:t>
            </a:r>
            <a:endParaRPr lang="nl-NL" sz="3200" dirty="0"/>
          </a:p>
          <a:p>
            <a:pPr>
              <a:buNone/>
            </a:pPr>
            <a:r>
              <a:rPr lang="nl-NL" sz="3200" dirty="0"/>
              <a:t>- Is </a:t>
            </a:r>
            <a:r>
              <a:rPr lang="nl-NL" sz="3200" dirty="0" err="1"/>
              <a:t>not</a:t>
            </a:r>
            <a:r>
              <a:rPr lang="nl-NL" sz="3200" dirty="0"/>
              <a:t> (wat is niet het probleem) </a:t>
            </a:r>
          </a:p>
          <a:p>
            <a:pPr>
              <a:buNone/>
            </a:pPr>
            <a:r>
              <a:rPr lang="nl-NL" sz="3200" dirty="0"/>
              <a:t>	</a:t>
            </a:r>
            <a:r>
              <a:rPr lang="nl-NL" sz="2800" dirty="0"/>
              <a:t>Hij </a:t>
            </a:r>
            <a:r>
              <a:rPr lang="nl-NL" sz="2800" dirty="0" err="1"/>
              <a:t>crashed</a:t>
            </a:r>
            <a:r>
              <a:rPr lang="nl-NL" sz="2800" dirty="0"/>
              <a:t> niet als de motor separaat gevoed wordt</a:t>
            </a:r>
            <a:endParaRPr lang="nl-NL" sz="32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0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78"/>
    </mc:Choice>
    <mc:Fallback xmlns="">
      <p:transition spd="slow" advTm="55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>
                <a:latin typeface="Trade Gothic Inline" panose="020B0504030203020204" pitchFamily="34" charset="0"/>
              </a:rPr>
              <a:t>Communicatie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NL" sz="2400" dirty="0"/>
              <a:t>Stel: een probleem wordt niet snel opgelost</a:t>
            </a:r>
          </a:p>
          <a:p>
            <a:pPr marL="0" indent="0" algn="ctr">
              <a:buNone/>
            </a:pPr>
            <a:r>
              <a:rPr lang="nl-NL" sz="2400" b="1" i="1" dirty="0"/>
              <a:t>EN </a:t>
            </a:r>
          </a:p>
          <a:p>
            <a:pPr marL="0" indent="0" algn="ctr">
              <a:buNone/>
            </a:pPr>
            <a:r>
              <a:rPr lang="nl-NL" sz="2400" dirty="0"/>
              <a:t>Er wordt niet helder over het probleem gecommuniceerd door het eigenaren team</a:t>
            </a:r>
          </a:p>
          <a:p>
            <a:pPr marL="457200" lvl="1" indent="0" algn="ctr">
              <a:buNone/>
            </a:pPr>
            <a:endParaRPr lang="nl-NL" sz="2000" dirty="0"/>
          </a:p>
        </p:txBody>
      </p:sp>
      <p:sp>
        <p:nvSpPr>
          <p:cNvPr id="5" name="AutoShape 2" descr="Afbeeldingsresultaat voor Panic"/>
          <p:cNvSpPr>
            <a:spLocks noChangeAspect="1" noChangeArrowheads="1"/>
          </p:cNvSpPr>
          <p:nvPr/>
        </p:nvSpPr>
        <p:spPr bwMode="auto">
          <a:xfrm>
            <a:off x="1641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4149081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2783633" y="60932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Je baas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1" y="4091930"/>
            <a:ext cx="24669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5341105" y="6099655"/>
            <a:ext cx="202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De baas van je baas</a:t>
            </a:r>
          </a:p>
        </p:txBody>
      </p:sp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9" y="3882381"/>
            <a:ext cx="22764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kstvak 12"/>
          <p:cNvSpPr txBox="1"/>
          <p:nvPr/>
        </p:nvSpPr>
        <p:spPr>
          <a:xfrm>
            <a:off x="8685496" y="6124566"/>
            <a:ext cx="96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De klant</a:t>
            </a:r>
          </a:p>
        </p:txBody>
      </p:sp>
      <p:sp>
        <p:nvSpPr>
          <p:cNvPr id="7" name="Rechthoek 6"/>
          <p:cNvSpPr/>
          <p:nvPr/>
        </p:nvSpPr>
        <p:spPr>
          <a:xfrm>
            <a:off x="3595074" y="3212976"/>
            <a:ext cx="5511371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CLM</a:t>
            </a:r>
          </a:p>
          <a:p>
            <a:pPr algn="ctr"/>
            <a:endParaRPr lang="nl-NL" sz="4400" dirty="0"/>
          </a:p>
          <a:p>
            <a:pPr algn="ctr"/>
            <a:r>
              <a:rPr lang="nl-NL" sz="4400" dirty="0" err="1"/>
              <a:t>Career</a:t>
            </a:r>
            <a:r>
              <a:rPr lang="nl-NL" sz="4400" dirty="0"/>
              <a:t> </a:t>
            </a:r>
            <a:r>
              <a:rPr lang="nl-NL" sz="4400" dirty="0" err="1"/>
              <a:t>Limiting</a:t>
            </a:r>
            <a:r>
              <a:rPr lang="nl-NL" sz="4400" dirty="0"/>
              <a:t> Move!</a:t>
            </a:r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35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6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67"/>
    </mc:Choice>
    <mc:Fallback xmlns="">
      <p:transition spd="slow" advTm="114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6" grpId="0"/>
      <p:bldP spid="9" grpId="0"/>
      <p:bldP spid="13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434910" y="1027916"/>
            <a:ext cx="3240087" cy="1800225"/>
          </a:xfrm>
          <a:prstGeom prst="rect">
            <a:avLst/>
          </a:prstGeom>
          <a:noFill/>
          <a:ln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563" indent="-55563">
              <a:lnSpc>
                <a:spcPct val="80000"/>
              </a:lnSpc>
              <a:buNone/>
            </a:pPr>
            <a:r>
              <a:rPr lang="en-US" altLang="nl-NL" sz="1900" b="1" dirty="0"/>
              <a:t>Problem Statement:</a:t>
            </a:r>
          </a:p>
          <a:p>
            <a:pPr marL="55563" indent="-55563">
              <a:lnSpc>
                <a:spcPct val="80000"/>
              </a:lnSpc>
              <a:buNone/>
            </a:pPr>
            <a:r>
              <a:rPr lang="en-US" altLang="nl-NL" sz="1900" i="1" dirty="0" err="1"/>
              <a:t>Helder</a:t>
            </a:r>
            <a:r>
              <a:rPr lang="en-US" altLang="nl-NL" sz="1900" i="1" dirty="0"/>
              <a:t> </a:t>
            </a:r>
            <a:r>
              <a:rPr lang="en-US" altLang="nl-NL" sz="1900" i="1" dirty="0" err="1"/>
              <a:t>opgeschreven</a:t>
            </a:r>
            <a:r>
              <a:rPr lang="en-US" altLang="nl-NL" sz="1900" i="1" dirty="0"/>
              <a:t> </a:t>
            </a:r>
            <a:r>
              <a:rPr lang="en-US" altLang="nl-NL" sz="1900" i="1" dirty="0" err="1"/>
              <a:t>wat</a:t>
            </a:r>
            <a:r>
              <a:rPr lang="en-US" altLang="nl-NL" sz="1900" i="1" dirty="0"/>
              <a:t> het </a:t>
            </a:r>
            <a:r>
              <a:rPr lang="en-US" altLang="nl-NL" sz="1900" i="1" dirty="0" err="1"/>
              <a:t>probleem</a:t>
            </a:r>
            <a:r>
              <a:rPr lang="en-US" altLang="nl-NL" sz="1900" i="1" dirty="0"/>
              <a:t> is (</a:t>
            </a:r>
            <a:r>
              <a:rPr lang="en-US" altLang="nl-NL" sz="1900" i="1" dirty="0" err="1"/>
              <a:t>ondubbelzinnig</a:t>
            </a:r>
            <a:r>
              <a:rPr lang="en-US" altLang="nl-NL" sz="1900" i="1" dirty="0"/>
              <a:t>)</a:t>
            </a:r>
          </a:p>
          <a:p>
            <a:pPr marL="55563" indent="-55563">
              <a:lnSpc>
                <a:spcPct val="80000"/>
              </a:lnSpc>
              <a:buNone/>
            </a:pPr>
            <a:r>
              <a:rPr lang="en-US" altLang="nl-NL" sz="1900" dirty="0"/>
              <a:t>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48022" y="1027544"/>
            <a:ext cx="5472113" cy="115252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Times" pitchFamily="18" charset="0"/>
              <a:buChar char="•"/>
              <a:defRPr sz="26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Font typeface="Times" pitchFamily="18" charset="0"/>
              <a:buNone/>
            </a:pPr>
            <a:r>
              <a:rPr lang="en-US" altLang="nl-NL" sz="1400" dirty="0"/>
              <a:t>Owner / Team / stakeholders:</a:t>
            </a:r>
          </a:p>
          <a:p>
            <a:pPr eaLnBrk="1" hangingPunct="1">
              <a:buFont typeface="Times" pitchFamily="18" charset="0"/>
              <a:buNone/>
            </a:pPr>
            <a:r>
              <a:rPr lang="en-US" altLang="nl-NL" sz="1400" b="0" i="1" dirty="0" err="1"/>
              <a:t>Wie</a:t>
            </a:r>
            <a:r>
              <a:rPr lang="en-US" altLang="nl-NL" sz="1400" b="0" i="1" dirty="0"/>
              <a:t> </a:t>
            </a:r>
            <a:r>
              <a:rPr lang="en-US" altLang="nl-NL" sz="1400" b="0" i="1" dirty="0" err="1"/>
              <a:t>werken</a:t>
            </a:r>
            <a:r>
              <a:rPr lang="en-US" altLang="nl-NL" sz="1400" b="0" i="1" dirty="0"/>
              <a:t> </a:t>
            </a:r>
            <a:r>
              <a:rPr lang="en-US" altLang="nl-NL" sz="1400" b="0" i="1" dirty="0" err="1"/>
              <a:t>er</a:t>
            </a:r>
            <a:r>
              <a:rPr lang="en-US" altLang="nl-NL" sz="1400" b="0" i="1" dirty="0"/>
              <a:t> </a:t>
            </a:r>
            <a:r>
              <a:rPr lang="en-US" altLang="nl-NL" sz="1400" b="0" i="1" dirty="0" err="1"/>
              <a:t>aan</a:t>
            </a:r>
            <a:r>
              <a:rPr lang="en-US" altLang="nl-NL" sz="1400" b="0" i="1" dirty="0"/>
              <a:t>? </a:t>
            </a:r>
            <a:r>
              <a:rPr lang="en-US" altLang="nl-NL" sz="1400" b="0" i="1" dirty="0" err="1"/>
              <a:t>Wie</a:t>
            </a:r>
            <a:r>
              <a:rPr lang="en-US" altLang="nl-NL" sz="1400" b="0" i="1" dirty="0"/>
              <a:t> </a:t>
            </a:r>
            <a:r>
              <a:rPr lang="en-US" altLang="nl-NL" sz="1400" b="0" i="1" dirty="0" err="1"/>
              <a:t>hebben</a:t>
            </a:r>
            <a:r>
              <a:rPr lang="en-US" altLang="nl-NL" sz="1400" b="0" i="1" dirty="0"/>
              <a:t> </a:t>
            </a:r>
            <a:r>
              <a:rPr lang="en-US" altLang="nl-NL" sz="1400" b="0" i="1" dirty="0" err="1"/>
              <a:t>er</a:t>
            </a:r>
            <a:r>
              <a:rPr lang="en-US" altLang="nl-NL" sz="1400" b="0" i="1" dirty="0"/>
              <a:t> </a:t>
            </a:r>
            <a:r>
              <a:rPr lang="en-US" altLang="nl-NL" sz="1400" b="0" i="1" dirty="0" err="1"/>
              <a:t>belang</a:t>
            </a:r>
            <a:r>
              <a:rPr lang="en-US" altLang="nl-NL" sz="1400" b="0" i="1" dirty="0"/>
              <a:t> in?	</a:t>
            </a:r>
            <a:br>
              <a:rPr lang="en-US" altLang="nl-NL" sz="1400" b="0" i="1" dirty="0"/>
            </a:br>
            <a:endParaRPr lang="en-US" altLang="nl-NL" sz="1400" b="0" i="1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434909" y="2899950"/>
            <a:ext cx="3240087" cy="208843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95300" indent="-495300">
              <a:spcBef>
                <a:spcPct val="20000"/>
              </a:spcBef>
              <a:buFont typeface="Times" pitchFamily="18" charset="0"/>
              <a:buChar char="•"/>
              <a:defRPr sz="26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914400" indent="-457200">
              <a:spcBef>
                <a:spcPct val="20000"/>
              </a:spcBef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95400" indent="-381000">
              <a:spcBef>
                <a:spcPct val="20000"/>
              </a:spcBef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752600" indent="-381000">
              <a:spcBef>
                <a:spcPct val="20000"/>
              </a:spcBef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209800" indent="-381000">
              <a:spcBef>
                <a:spcPct val="20000"/>
              </a:spcBef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Font typeface="Times" pitchFamily="18" charset="0"/>
              <a:buNone/>
            </a:pPr>
            <a:r>
              <a:rPr lang="en-US" altLang="nl-NL" sz="1600" dirty="0"/>
              <a:t>Success criteria:</a:t>
            </a:r>
          </a:p>
          <a:p>
            <a:pPr marL="0" indent="0">
              <a:buNone/>
            </a:pPr>
            <a:r>
              <a:rPr lang="nl-NL" altLang="nl-NL" sz="1600" b="0" i="1" dirty="0"/>
              <a:t>Meetbare criteria!</a:t>
            </a:r>
          </a:p>
          <a:p>
            <a:pPr marL="0" indent="0">
              <a:buNone/>
            </a:pPr>
            <a:r>
              <a:rPr lang="nl-NL" altLang="nl-NL" sz="1600" b="0" i="1" dirty="0"/>
              <a:t>SMART gedefinieerd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748022" y="2323688"/>
            <a:ext cx="5472113" cy="2664693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95300" indent="-495300">
              <a:spcBef>
                <a:spcPct val="20000"/>
              </a:spcBef>
              <a:buFont typeface="Times" pitchFamily="18" charset="0"/>
              <a:buChar char="•"/>
              <a:defRPr sz="26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914400" indent="-457200">
              <a:spcBef>
                <a:spcPct val="20000"/>
              </a:spcBef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95400" indent="-381000">
              <a:spcBef>
                <a:spcPct val="20000"/>
              </a:spcBef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752600" indent="-381000">
              <a:spcBef>
                <a:spcPct val="20000"/>
              </a:spcBef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209800" indent="-381000">
              <a:spcBef>
                <a:spcPct val="20000"/>
              </a:spcBef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buFont typeface="Times" pitchFamily="18" charset="0"/>
              <a:buNone/>
            </a:pPr>
            <a:r>
              <a:rPr lang="en-US" altLang="nl-NL" sz="1600" dirty="0"/>
              <a:t>Current status:</a:t>
            </a:r>
          </a:p>
          <a:p>
            <a:pPr eaLnBrk="1" hangingPunct="1">
              <a:buFont typeface="Times" pitchFamily="18" charset="0"/>
              <a:buNone/>
            </a:pPr>
            <a:r>
              <a:rPr lang="en-US" altLang="nl-NL" sz="1600" b="0" i="1" dirty="0" err="1"/>
              <a:t>Wat</a:t>
            </a:r>
            <a:r>
              <a:rPr lang="en-US" altLang="nl-NL" sz="1600" b="0" i="1" dirty="0"/>
              <a:t> </a:t>
            </a:r>
            <a:r>
              <a:rPr lang="en-US" altLang="nl-NL" sz="1600" b="0" i="1" dirty="0" err="1"/>
              <a:t>weten</a:t>
            </a:r>
            <a:r>
              <a:rPr lang="en-US" altLang="nl-NL" sz="1600" b="0" i="1" dirty="0"/>
              <a:t> we nu al </a:t>
            </a:r>
            <a:r>
              <a:rPr lang="en-US" altLang="nl-NL" sz="1600" b="0" i="1" dirty="0" err="1"/>
              <a:t>wel</a:t>
            </a:r>
            <a:r>
              <a:rPr lang="en-US" altLang="nl-NL" sz="1600" b="0" i="1" dirty="0"/>
              <a:t>?</a:t>
            </a:r>
          </a:p>
          <a:p>
            <a:pPr eaLnBrk="1" hangingPunct="1">
              <a:buFont typeface="Times" pitchFamily="18" charset="0"/>
              <a:buNone/>
            </a:pPr>
            <a:r>
              <a:rPr lang="en-US" altLang="nl-NL" sz="1600" b="0" i="1" dirty="0" err="1"/>
              <a:t>Wat</a:t>
            </a:r>
            <a:r>
              <a:rPr lang="en-US" altLang="nl-NL" sz="1600" b="0" i="1" dirty="0"/>
              <a:t> is de </a:t>
            </a:r>
            <a:r>
              <a:rPr lang="en-US" altLang="nl-NL" sz="1600" b="0" i="1" dirty="0" err="1"/>
              <a:t>uitkomst</a:t>
            </a:r>
            <a:r>
              <a:rPr lang="en-US" altLang="nl-NL" sz="1600" b="0" i="1" dirty="0"/>
              <a:t> van </a:t>
            </a:r>
            <a:r>
              <a:rPr lang="en-US" altLang="nl-NL" sz="1600" b="0" i="1" dirty="0" err="1"/>
              <a:t>testen</a:t>
            </a:r>
            <a:r>
              <a:rPr lang="en-US" altLang="nl-NL" sz="1600" b="0" i="1" dirty="0"/>
              <a:t>, </a:t>
            </a:r>
            <a:r>
              <a:rPr lang="en-US" altLang="nl-NL" sz="1600" b="0" i="1" dirty="0" err="1"/>
              <a:t>etc</a:t>
            </a:r>
            <a:r>
              <a:rPr lang="en-US" altLang="nl-NL" sz="1600" b="0" i="1" dirty="0"/>
              <a:t>?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2434910" y="5060414"/>
            <a:ext cx="8785225" cy="1267510"/>
            <a:chOff x="113" y="3294"/>
            <a:chExt cx="5534" cy="907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340" y="3294"/>
              <a:ext cx="5307" cy="907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5563" indent="-55563">
                <a:spcBef>
                  <a:spcPct val="20000"/>
                </a:spcBef>
                <a:buFont typeface="Times" pitchFamily="18" charset="0"/>
                <a:buChar char="•"/>
                <a:defRPr sz="26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463550" indent="-180975">
                <a:spcBef>
                  <a:spcPct val="20000"/>
                </a:spcBef>
                <a:buFont typeface="Times" pitchFamily="18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801688" indent="-168275">
                <a:spcBef>
                  <a:spcPct val="20000"/>
                </a:spcBef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lvl="1" eaLnBrk="1" hangingPunct="1">
                <a:spcBef>
                  <a:spcPct val="0"/>
                </a:spcBef>
                <a:buFont typeface="Times" pitchFamily="18" charset="0"/>
                <a:buNone/>
              </a:pPr>
              <a:endParaRPr lang="en-US" altLang="nl-NL" sz="1400" dirty="0">
                <a:solidFill>
                  <a:srgbClr val="0000FF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113" y="3294"/>
              <a:ext cx="5534" cy="907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55563" indent="-55563">
                <a:spcBef>
                  <a:spcPct val="20000"/>
                </a:spcBef>
                <a:buFont typeface="Times" pitchFamily="18" charset="0"/>
                <a:buChar char="•"/>
                <a:defRPr sz="26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463550" indent="-180975">
                <a:spcBef>
                  <a:spcPct val="20000"/>
                </a:spcBef>
                <a:buFont typeface="Times" pitchFamily="18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801688" indent="-168275">
                <a:spcBef>
                  <a:spcPct val="20000"/>
                </a:spcBef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Times" pitchFamily="18" charset="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Times" pitchFamily="18" charset="0"/>
                <a:buNone/>
              </a:pPr>
              <a:endParaRPr lang="en-GB" altLang="nl-NL" sz="1500">
                <a:solidFill>
                  <a:srgbClr val="0000FF"/>
                </a:solidFill>
              </a:endParaRPr>
            </a:p>
          </p:txBody>
        </p:sp>
        <p:sp>
          <p:nvSpPr>
            <p:cNvPr id="13" name="WordArt 10"/>
            <p:cNvSpPr>
              <a:spLocks noChangeArrowheads="1" noChangeShapeType="1" noTextEdit="1"/>
            </p:cNvSpPr>
            <p:nvPr/>
          </p:nvSpPr>
          <p:spPr bwMode="auto">
            <a:xfrm rot="16200000">
              <a:off x="-19" y="3698"/>
              <a:ext cx="514" cy="15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nl-NL" sz="3600" b="1" kern="10" dirty="0" err="1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/>
                </a:rPr>
                <a:t>plans</a:t>
              </a:r>
              <a:endParaRPr lang="nl-NL" sz="3600" b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endParaRPr>
            </a:p>
          </p:txBody>
        </p:sp>
      </p:grpSp>
      <p:sp>
        <p:nvSpPr>
          <p:cNvPr id="5" name="Rechthoek 4"/>
          <p:cNvSpPr/>
          <p:nvPr/>
        </p:nvSpPr>
        <p:spPr>
          <a:xfrm>
            <a:off x="2939089" y="51583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altLang="nl-NL" i="1" dirty="0"/>
              <a:t>Wanneer wordt wat gedaan?</a:t>
            </a:r>
          </a:p>
          <a:p>
            <a:r>
              <a:rPr lang="nl-NL" altLang="nl-NL" i="1" dirty="0"/>
              <a:t>Bv:</a:t>
            </a:r>
          </a:p>
          <a:p>
            <a:r>
              <a:rPr lang="nl-NL" altLang="nl-NL" i="1" dirty="0"/>
              <a:t>Test IV curve motor in </a:t>
            </a:r>
            <a:r>
              <a:rPr lang="nl-NL" altLang="nl-NL" i="1" dirty="0" err="1"/>
              <a:t>wk</a:t>
            </a:r>
            <a:r>
              <a:rPr lang="nl-NL" altLang="nl-NL" i="1" dirty="0"/>
              <a:t> 12</a:t>
            </a:r>
          </a:p>
          <a:p>
            <a:r>
              <a:rPr lang="nl-NL" altLang="nl-NL" i="1" dirty="0"/>
              <a:t>Test aan acceleratie in </a:t>
            </a:r>
            <a:r>
              <a:rPr lang="nl-NL" altLang="nl-NL" i="1" dirty="0" err="1"/>
              <a:t>wk</a:t>
            </a:r>
            <a:r>
              <a:rPr lang="nl-NL" altLang="nl-NL" i="1" dirty="0"/>
              <a:t> 13</a:t>
            </a:r>
          </a:p>
          <a:p>
            <a:endParaRPr lang="nl-NL" altLang="nl-NL" i="1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36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6562" y="5112206"/>
            <a:ext cx="1472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/>
              <a:t>1-Pager</a:t>
            </a:r>
          </a:p>
          <a:p>
            <a:r>
              <a:rPr lang="nl-NL" sz="3200" dirty="0"/>
              <a:t>A3</a:t>
            </a:r>
          </a:p>
          <a:p>
            <a:r>
              <a:rPr lang="nl-NL" sz="3200" dirty="0"/>
              <a:t>8D</a:t>
            </a:r>
            <a:endParaRPr lang="en-GB" sz="32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99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57"/>
    </mc:Choice>
    <mc:Fallback xmlns="">
      <p:transition spd="slow" advTm="126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37</a:t>
            </a:fld>
            <a:endParaRPr lang="en-US"/>
          </a:p>
        </p:txBody>
      </p:sp>
      <p:pic>
        <p:nvPicPr>
          <p:cNvPr id="15" name="Picture 2" descr="http://34slpa7u66f159hfp1fhl9aur1.wpengine.netdna-cdn.com/wp-content/uploads/2015/01/Slide1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19" y="92075"/>
            <a:ext cx="88392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6562" y="5112206"/>
            <a:ext cx="1472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1-Pager</a:t>
            </a:r>
          </a:p>
          <a:p>
            <a:r>
              <a:rPr lang="nl-NL" sz="3200" b="1" dirty="0"/>
              <a:t>A3</a:t>
            </a:r>
          </a:p>
          <a:p>
            <a:r>
              <a:rPr lang="nl-NL" sz="3200" dirty="0"/>
              <a:t>8D</a:t>
            </a:r>
            <a:endParaRPr lang="en-GB" sz="32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2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85"/>
    </mc:Choice>
    <mc:Fallback xmlns="">
      <p:transition spd="slow" advTm="6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167" y="86515"/>
            <a:ext cx="7168107" cy="63831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562" y="5112206"/>
            <a:ext cx="14722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1-Pager</a:t>
            </a:r>
          </a:p>
          <a:p>
            <a:r>
              <a:rPr lang="nl-NL" sz="3200" dirty="0"/>
              <a:t>A3</a:t>
            </a:r>
          </a:p>
          <a:p>
            <a:r>
              <a:rPr lang="nl-NL" sz="3200" b="1" dirty="0"/>
              <a:t>8D</a:t>
            </a:r>
            <a:endParaRPr lang="en-GB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02"/>
    </mc:Choice>
    <mc:Fallback xmlns="">
      <p:transition spd="slow" advTm="86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red and white text&#10;&#10;AI-generated content may be incorrect.">
            <a:extLst>
              <a:ext uri="{FF2B5EF4-FFF2-40B4-BE49-F238E27FC236}">
                <a16:creationId xmlns:a16="http://schemas.microsoft.com/office/drawing/2014/main" id="{0A329F5A-2339-88E2-D8B8-A74C7255C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119D41-FFAF-63B3-E2FF-DEDC0A46CCB4}"/>
              </a:ext>
            </a:extLst>
          </p:cNvPr>
          <p:cNvSpPr txBox="1">
            <a:spLocks/>
          </p:cNvSpPr>
          <p:nvPr/>
        </p:nvSpPr>
        <p:spPr>
          <a:xfrm>
            <a:off x="7238538" y="1016000"/>
            <a:ext cx="457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dirty="0" err="1">
                <a:latin typeface="Trade Gothic Inline" panose="020B0504030203020204" pitchFamily="34" charset="0"/>
              </a:rPr>
              <a:t>Questions</a:t>
            </a:r>
            <a:r>
              <a:rPr lang="nl-NL" dirty="0">
                <a:latin typeface="Trade Gothic Inline" panose="020B05040302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175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4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1266093"/>
            <a:ext cx="8736876" cy="5272820"/>
          </a:xfrm>
          <a:prstGeom prst="rect">
            <a:avLst/>
          </a:prstGeom>
        </p:spPr>
      </p:pic>
      <p:sp>
        <p:nvSpPr>
          <p:cNvPr id="7" name="PIJL-RECHTS 6"/>
          <p:cNvSpPr/>
          <p:nvPr/>
        </p:nvSpPr>
        <p:spPr>
          <a:xfrm rot="5400000">
            <a:off x="5476645" y="971611"/>
            <a:ext cx="704309" cy="5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62"/>
    </mc:Choice>
    <mc:Fallback xmlns="">
      <p:transition spd="slow" advTm="253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Afbeeldingsresultaat voor boeing 747 max cr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49" y="377114"/>
            <a:ext cx="10629751" cy="59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50"/>
    </mc:Choice>
    <mc:Fallback xmlns="">
      <p:transition spd="slow" advTm="295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5" y="104910"/>
            <a:ext cx="7134225" cy="471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32" y="619125"/>
            <a:ext cx="5915025" cy="6238875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8709658" y="312148"/>
            <a:ext cx="402771" cy="613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 rot="5400000">
            <a:off x="10246721" y="6349638"/>
            <a:ext cx="402771" cy="613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7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8"/>
    </mc:Choice>
    <mc:Fallback xmlns="">
      <p:transition spd="slow" advTm="2500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38254"/>
            <a:ext cx="8061279" cy="6218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12" y="3429864"/>
            <a:ext cx="7419975" cy="2619375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5551715" y="1212377"/>
            <a:ext cx="3683725" cy="4127863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259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73"/>
    </mc:Choice>
    <mc:Fallback xmlns="">
      <p:transition spd="slow" advTm="50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Afbeeldingsresultaat voor engineers you looking f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35578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2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01"/>
    </mc:Choice>
    <mc:Fallback xmlns="">
      <p:transition spd="slow" advTm="280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2923C-1F22-47BC-ADE1-595C473426FA}" type="slidenum">
              <a:rPr lang="en-US" smtClean="0"/>
              <a:t>9</a:t>
            </a:fld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62" y="935167"/>
            <a:ext cx="7778008" cy="5421183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3652909" y="6418391"/>
            <a:ext cx="6982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660099"/>
                </a:solidFill>
                <a:effectLst/>
                <a:latin typeface="arial" panose="020B0604020202020204" pitchFamily="34" charset="0"/>
                <a:hlinkClick r:id="rId3"/>
              </a:rPr>
              <a:t>Error Cost Escalation Through the Project Life Cycle - NASA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6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40"/>
    </mc:Choice>
    <mc:Fallback xmlns="">
      <p:transition spd="slow" advTm="112940"/>
    </mc:Fallback>
  </mc:AlternateContent>
  <p:extLst>
    <p:ext uri="{3A86A75C-4F4B-4683-9AE1-C65F6400EC91}">
      <p14:laserTraceLst xmlns:p14="http://schemas.microsoft.com/office/powerpoint/2010/main">
        <p14:tracePtLst>
          <p14:tracePt t="10023" x="7550150" y="4895850"/>
          <p14:tracePt t="10281" x="7537450" y="4895850"/>
          <p14:tracePt t="10324" x="7200900" y="4832350"/>
          <p14:tracePt t="10373" x="6464300" y="4781550"/>
          <p14:tracePt t="10457" x="5721350" y="4749800"/>
          <p14:tracePt t="10500" x="5613400" y="4775200"/>
          <p14:tracePt t="10544" x="5359400" y="4851400"/>
          <p14:tracePt t="10593" x="5308600" y="4870450"/>
          <p14:tracePt t="10640" x="5060950" y="4978400"/>
          <p14:tracePt t="10689" x="4826000" y="5105400"/>
          <p14:tracePt t="10738" x="4826000" y="5111750"/>
          <p14:tracePt t="10786" x="4819650" y="5111750"/>
          <p14:tracePt t="10888" x="4781550" y="5187950"/>
          <p14:tracePt t="10935" x="4768850" y="5219700"/>
          <p14:tracePt t="10986" x="4781550" y="5270500"/>
          <p14:tracePt t="11035" x="4806950" y="5308600"/>
          <p14:tracePt t="11082" x="4889500" y="5372100"/>
          <p14:tracePt t="11142" x="4940300" y="5410200"/>
          <p14:tracePt t="11206" x="4972050" y="5410200"/>
          <p14:tracePt t="11250" x="5003800" y="5410200"/>
          <p14:tracePt t="11294" x="5054600" y="5397500"/>
          <p14:tracePt t="11339" x="5080000" y="5378450"/>
          <p14:tracePt t="11385" x="5111750" y="5353050"/>
          <p14:tracePt t="11432" x="5118100" y="5340350"/>
          <p14:tracePt t="11479" x="5130800" y="5321300"/>
          <p14:tracePt t="11525" x="5143500" y="5302250"/>
          <p14:tracePt t="11571" x="5143500" y="5289550"/>
          <p14:tracePt t="11573" x="5149850" y="5283200"/>
          <p14:tracePt t="11615" x="5156200" y="5270500"/>
          <p14:tracePt t="11658" x="5156200" y="5257800"/>
          <p14:tracePt t="11702" x="5162550" y="5245100"/>
          <p14:tracePt t="11748" x="5162550" y="5226050"/>
          <p14:tracePt t="11794" x="5162550" y="5207000"/>
          <p14:tracePt t="11840" x="5162550" y="5181600"/>
          <p14:tracePt t="11885" x="5162550" y="5156200"/>
          <p14:tracePt t="11928" x="5162550" y="5137150"/>
          <p14:tracePt t="11974" x="5162550" y="5118100"/>
          <p14:tracePt t="12018" x="5162550" y="5099050"/>
          <p14:tracePt t="12062" x="5156200" y="5073650"/>
          <p14:tracePt t="12109" x="5156200" y="5054600"/>
          <p14:tracePt t="12156" x="5143500" y="5010150"/>
          <p14:tracePt t="12201" x="5143500" y="4997450"/>
          <p14:tracePt t="12244" x="5137150" y="4978400"/>
          <p14:tracePt t="12289" x="5130800" y="4946650"/>
          <p14:tracePt t="12333" x="5111750" y="4914900"/>
          <p14:tracePt t="12386" x="5092700" y="4883150"/>
          <p14:tracePt t="12430" x="5073650" y="4845050"/>
          <p14:tracePt t="12475" x="5041900" y="4813300"/>
          <p14:tracePt t="12521" x="5022850" y="4787900"/>
          <p14:tracePt t="12565" x="4997450" y="4775200"/>
          <p14:tracePt t="12610" x="4965700" y="4756150"/>
          <p14:tracePt t="12655" x="4946650" y="4749800"/>
          <p14:tracePt t="12702" x="4902200" y="4749800"/>
          <p14:tracePt t="12745" x="4876800" y="4737100"/>
          <p14:tracePt t="12789" x="4864100" y="4737100"/>
          <p14:tracePt t="12835" x="4819650" y="4730750"/>
          <p14:tracePt t="12876" x="4787900" y="4730750"/>
          <p14:tracePt t="12923" x="4768850" y="4730750"/>
          <p14:tracePt t="12970" x="4679950" y="4756150"/>
          <p14:tracePt t="13011" x="4610100" y="4787900"/>
          <p14:tracePt t="13059" x="4559300" y="4813300"/>
          <p14:tracePt t="13062" x="4552950" y="4819650"/>
          <p14:tracePt t="13108" x="4521200" y="4845050"/>
          <p14:tracePt t="13155" x="4495800" y="4870450"/>
          <p14:tracePt t="13198" x="4476750" y="4895850"/>
          <p14:tracePt t="13242" x="4464050" y="4940300"/>
          <p14:tracePt t="13286" x="4419600" y="5048250"/>
          <p14:tracePt t="13328" x="4375150" y="5143500"/>
          <p14:tracePt t="13374" x="4356100" y="5207000"/>
          <p14:tracePt t="13422" x="4356100" y="5245100"/>
          <p14:tracePt t="13471" x="4362450" y="5314950"/>
          <p14:tracePt t="13517" x="4438650" y="5454650"/>
          <p14:tracePt t="13560" x="4457700" y="5505450"/>
          <p14:tracePt t="13606" x="4470400" y="5530850"/>
          <p14:tracePt t="13652" x="4514850" y="5594350"/>
          <p14:tracePt t="13696" x="4591050" y="5638800"/>
          <p14:tracePt t="13743" x="4711700" y="5657850"/>
          <p14:tracePt t="13791" x="4819650" y="5670550"/>
          <p14:tracePt t="13840" x="4933950" y="5645150"/>
          <p14:tracePt t="13887" x="4959350" y="5632450"/>
          <p14:tracePt t="13929" x="5003800" y="5626100"/>
          <p14:tracePt t="13975" x="5060950" y="5600700"/>
          <p14:tracePt t="14021" x="5086350" y="5575300"/>
          <p14:tracePt t="14063" x="5099050" y="5549900"/>
          <p14:tracePt t="14067" x="5105400" y="5537200"/>
          <p14:tracePt t="14109" x="5111750" y="5511800"/>
          <p14:tracePt t="14152" x="5118100" y="5473700"/>
          <p14:tracePt t="14195" x="5111750" y="5416550"/>
          <p14:tracePt t="14240" x="5080000" y="5321300"/>
          <p14:tracePt t="14283" x="5035550" y="5245100"/>
          <p14:tracePt t="14327" x="5016500" y="5194300"/>
          <p14:tracePt t="14372" x="4965700" y="5118100"/>
          <p14:tracePt t="14415" x="4908550" y="5035550"/>
          <p14:tracePt t="14457" x="4864100" y="4972050"/>
          <p14:tracePt t="14502" x="4845050" y="4953000"/>
          <p14:tracePt t="14546" x="4806950" y="4946650"/>
          <p14:tracePt t="14550" x="4800600" y="4946650"/>
          <p14:tracePt t="14593" x="4749800" y="4940300"/>
          <p14:tracePt t="14637" x="4699000" y="4940300"/>
          <p14:tracePt t="14681" x="4641850" y="4940300"/>
          <p14:tracePt t="14726" x="4559300" y="4972050"/>
          <p14:tracePt t="14771" x="4502150" y="5041900"/>
          <p14:tracePt t="14812" x="4445000" y="5118100"/>
          <p14:tracePt t="14858" x="4406900" y="5213350"/>
          <p14:tracePt t="14902" x="4381500" y="5314950"/>
          <p14:tracePt t="14945" x="4381500" y="5384800"/>
          <p14:tracePt t="14990" x="4387850" y="5448300"/>
          <p14:tracePt t="15036" x="4419600" y="5518150"/>
          <p14:tracePt t="15080" x="4451350" y="5549900"/>
          <p14:tracePt t="15127" x="4540250" y="5581650"/>
          <p14:tracePt t="15171" x="4629150" y="5600700"/>
          <p14:tracePt t="15214" x="4705350" y="5600700"/>
          <p14:tracePt t="15257" x="4749800" y="5600700"/>
          <p14:tracePt t="15302" x="4813300" y="5600700"/>
          <p14:tracePt t="15346" x="4889500" y="5600700"/>
          <p14:tracePt t="15390" x="4959350" y="5575300"/>
          <p14:tracePt t="15436" x="5016500" y="5543550"/>
          <p14:tracePt t="15481" x="5041900" y="5511800"/>
          <p14:tracePt t="15524" x="5054600" y="5505450"/>
          <p14:tracePt t="15569" x="5067300" y="5480050"/>
          <p14:tracePt t="15613" x="5092700" y="5422900"/>
          <p14:tracePt t="15657" x="5105400" y="5378450"/>
          <p14:tracePt t="15703" x="5111750" y="5327650"/>
          <p14:tracePt t="15747" x="5143500" y="5276850"/>
          <p14:tracePt t="15793" x="5149850" y="5270500"/>
          <p14:tracePt t="15879" x="5149850" y="5257800"/>
          <p14:tracePt t="15922" x="5149850" y="5213350"/>
          <p14:tracePt t="15965" x="5137150" y="5156200"/>
          <p14:tracePt t="16010" x="5111750" y="5118100"/>
          <p14:tracePt t="16057" x="5080000" y="5073650"/>
          <p14:tracePt t="16102" x="5003800" y="5022850"/>
          <p14:tracePt t="16145" x="4959350" y="4997450"/>
          <p14:tracePt t="16190" x="4927600" y="4984750"/>
          <p14:tracePt t="16234" x="4895850" y="4965700"/>
          <p14:tracePt t="16279" x="4870450" y="4953000"/>
          <p14:tracePt t="16326" x="4826000" y="4921250"/>
          <p14:tracePt t="16371" x="4787900" y="4908550"/>
          <p14:tracePt t="16414" x="4749800" y="4895850"/>
          <p14:tracePt t="16460" x="4737100" y="4889500"/>
          <p14:tracePt t="16508" x="4673600" y="4921250"/>
          <p14:tracePt t="16597" x="4622800" y="4946650"/>
          <p14:tracePt t="16640" x="4521200" y="4997450"/>
          <p14:tracePt t="16683" x="4495800" y="5003800"/>
          <p14:tracePt t="16732" x="4432300" y="5048250"/>
          <p14:tracePt t="16777" x="4362450" y="5111750"/>
          <p14:tracePt t="16818" x="4343400" y="5162550"/>
          <p14:tracePt t="16863" x="4330700" y="5219700"/>
          <p14:tracePt t="16908" x="4324350" y="5264150"/>
          <p14:tracePt t="16951" x="4324350" y="5302250"/>
          <p14:tracePt t="17001" x="4349750" y="5359400"/>
          <p14:tracePt t="17047" x="4375150" y="5384800"/>
          <p14:tracePt t="17095" x="4419600" y="5410200"/>
          <p14:tracePt t="17143" x="4445000" y="5422900"/>
          <p14:tracePt t="17187" x="4476750" y="5441950"/>
          <p14:tracePt t="17230" x="4502150" y="5448300"/>
          <p14:tracePt t="17276" x="4527550" y="5467350"/>
          <p14:tracePt t="17319" x="4546600" y="5480050"/>
          <p14:tracePt t="17362" x="4591050" y="5486400"/>
          <p14:tracePt t="17407" x="4660900" y="5492750"/>
          <p14:tracePt t="17453" x="4718050" y="5505450"/>
          <p14:tracePt t="17501" x="4749800" y="5505450"/>
          <p14:tracePt t="17543" x="4794250" y="5505450"/>
          <p14:tracePt t="17545" x="4800600" y="5505450"/>
          <p14:tracePt t="17588" x="4832350" y="5505450"/>
          <p14:tracePt t="17633" x="4857750" y="5505450"/>
          <p14:tracePt t="17678" x="4883150" y="5505450"/>
          <p14:tracePt t="17725" x="4921250" y="5505450"/>
          <p14:tracePt t="17772" x="4940300" y="5492750"/>
          <p14:tracePt t="17814" x="4959350" y="5480050"/>
          <p14:tracePt t="17860" x="4984750" y="5461000"/>
          <p14:tracePt t="17902" x="4991100" y="5454650"/>
          <p14:tracePt t="17945" x="5022850" y="5429250"/>
          <p14:tracePt t="17989" x="5035550" y="5422900"/>
          <p14:tracePt t="18030" x="5048250" y="5403850"/>
          <p14:tracePt t="18078" x="5067300" y="5378450"/>
          <p14:tracePt t="18127" x="5080000" y="5353050"/>
          <p14:tracePt t="18177" x="5092700" y="5321300"/>
          <p14:tracePt t="18222" x="5099050" y="5308600"/>
          <p14:tracePt t="18266" x="5099050" y="5283200"/>
          <p14:tracePt t="18310" x="5099050" y="5257800"/>
          <p14:tracePt t="18353" x="5099050" y="5238750"/>
          <p14:tracePt t="18395" x="5086350" y="5200650"/>
          <p14:tracePt t="18441" x="5054600" y="5168900"/>
          <p14:tracePt t="18484" x="5010150" y="5149850"/>
          <p14:tracePt t="18531" x="4959350" y="5137150"/>
          <p14:tracePt t="18580" x="4914900" y="5105400"/>
          <p14:tracePt t="18627" x="4889500" y="5092700"/>
          <p14:tracePt t="18674" x="4845050" y="5086350"/>
          <p14:tracePt t="18723" x="4806950" y="5073650"/>
          <p14:tracePt t="18773" x="4749800" y="5073650"/>
          <p14:tracePt t="18818" x="4673600" y="5092700"/>
          <p14:tracePt t="18866" x="4616450" y="5130800"/>
          <p14:tracePt t="18915" x="4514850" y="5162550"/>
          <p14:tracePt t="18960" x="4457700" y="5194300"/>
          <p14:tracePt t="19001" x="4451350" y="5207000"/>
          <p14:tracePt t="19044" x="4419600" y="5251450"/>
          <p14:tracePt t="19091" x="4394200" y="5334000"/>
          <p14:tracePt t="19135" x="4381500" y="5410200"/>
          <p14:tracePt t="19180" x="4368800" y="5429250"/>
          <p14:tracePt t="19222" x="4362450" y="5480050"/>
          <p14:tracePt t="19265" x="4362450" y="5530850"/>
          <p14:tracePt t="19317" x="4368800" y="5562600"/>
          <p14:tracePt t="19362" x="4387850" y="5588000"/>
          <p14:tracePt t="19405" x="4438650" y="5626100"/>
          <p14:tracePt t="19448" x="4502150" y="5638800"/>
          <p14:tracePt t="19494" x="4546600" y="5638800"/>
          <p14:tracePt t="19537" x="4610100" y="5645150"/>
          <p14:tracePt t="19582" x="4667250" y="5645150"/>
          <p14:tracePt t="19627" x="4737100" y="5645150"/>
          <p14:tracePt t="19669" x="4870450" y="5619750"/>
          <p14:tracePt t="19714" x="4927600" y="5594350"/>
          <p14:tracePt t="19766" x="5003800" y="5549900"/>
          <p14:tracePt t="19812" x="5041900" y="5524500"/>
          <p14:tracePt t="19855" x="5067300" y="5492750"/>
          <p14:tracePt t="19900" x="5099050" y="5454650"/>
          <p14:tracePt t="19946" x="5118100" y="5441950"/>
          <p14:tracePt t="19996" x="5130800" y="5416550"/>
          <p14:tracePt t="20050" x="5149850" y="5397500"/>
          <p14:tracePt t="20053" x="5149850" y="5391150"/>
          <p14:tracePt t="20103" x="5156200" y="5391150"/>
          <p14:tracePt t="20149" x="5156200" y="5384800"/>
          <p14:tracePt t="20201" x="5149850" y="5346700"/>
          <p14:tracePt t="20246" x="5130800" y="5295900"/>
          <p14:tracePt t="20292" x="5111750" y="5264150"/>
          <p14:tracePt t="20336" x="5086350" y="5200650"/>
          <p14:tracePt t="20379" x="5067300" y="5162550"/>
          <p14:tracePt t="20422" x="5029200" y="5118100"/>
          <p14:tracePt t="20467" x="4984750" y="5086350"/>
          <p14:tracePt t="20512" x="4965700" y="5080000"/>
          <p14:tracePt t="20554" x="4927600" y="5054600"/>
          <p14:tracePt t="20602" x="4895850" y="5035550"/>
          <p14:tracePt t="20655" x="4838700" y="5022850"/>
          <p14:tracePt t="20710" x="4756150" y="5016500"/>
          <p14:tracePt t="20767" x="4686300" y="5029200"/>
          <p14:tracePt t="20812" x="4635500" y="5035550"/>
          <p14:tracePt t="20862" x="4597400" y="5048250"/>
          <p14:tracePt t="20914" x="4508500" y="5099050"/>
          <p14:tracePt t="20961" x="4457700" y="5137150"/>
          <p14:tracePt t="21005" x="4406900" y="5219700"/>
          <p14:tracePt t="21052" x="4400550" y="5295900"/>
          <p14:tracePt t="21107" x="4495800" y="5384800"/>
          <p14:tracePt t="21155" x="4527550" y="5410200"/>
          <p14:tracePt t="21199" x="4610100" y="5410200"/>
          <p14:tracePt t="21244" x="4711700" y="5384800"/>
          <p14:tracePt t="21293" x="4768850" y="5334000"/>
          <p14:tracePt t="21338" x="4832350" y="5219700"/>
          <p14:tracePt t="21384" x="4870450" y="5092700"/>
          <p14:tracePt t="21431" x="4876800" y="5016500"/>
          <p14:tracePt t="21484" x="4895850" y="4927600"/>
          <p14:tracePt t="21531" x="4895850" y="4832350"/>
          <p14:tracePt t="21578" x="4876800" y="4730750"/>
          <p14:tracePt t="21627" x="4876800" y="4718050"/>
          <p14:tracePt t="21838" x="4876800" y="4711700"/>
          <p14:tracePt t="21886" x="4876800" y="4705350"/>
          <p14:tracePt t="21985" x="4876800" y="4711700"/>
          <p14:tracePt t="22029" x="4883150" y="4775200"/>
          <p14:tracePt t="22080" x="4914900" y="4800600"/>
          <p14:tracePt t="22162" x="4914900" y="4794250"/>
          <p14:tracePt t="22205" x="4914900" y="4756150"/>
          <p14:tracePt t="22250" x="4914900" y="4749800"/>
          <p14:tracePt t="22299" x="4914900" y="4756150"/>
          <p14:tracePt t="23770" x="4908550" y="4762500"/>
          <p14:tracePt t="23822" x="4889500" y="4819650"/>
          <p14:tracePt t="23881" x="4870450" y="4889500"/>
          <p14:tracePt t="23930" x="4857750" y="4908550"/>
          <p14:tracePt t="23978" x="4851400" y="4914900"/>
          <p14:tracePt t="26649" x="4864100" y="4921250"/>
          <p14:tracePt t="26694" x="4870450" y="4927600"/>
          <p14:tracePt t="26753" x="4895850" y="4940300"/>
          <p14:tracePt t="26803" x="4908550" y="4965700"/>
          <p14:tracePt t="26850" x="4908550" y="4972050"/>
          <p14:tracePt t="26894" x="4921250" y="4991100"/>
          <p14:tracePt t="26941" x="4927600" y="5003800"/>
          <p14:tracePt t="26989" x="4933950" y="5010150"/>
          <p14:tracePt t="27036" x="4953000" y="5035550"/>
          <p14:tracePt t="27133" x="4959350" y="5035550"/>
          <p14:tracePt t="27179" x="4965700" y="5035550"/>
          <p14:tracePt t="27422" x="4965700" y="5041900"/>
          <p14:tracePt t="27467" x="4965700" y="5073650"/>
          <p14:tracePt t="27516" x="4978400" y="5111750"/>
          <p14:tracePt t="27562" x="4984750" y="5118100"/>
          <p14:tracePt t="27610" x="4991100" y="5143500"/>
          <p14:tracePt t="27655" x="4997450" y="5175250"/>
          <p14:tracePt t="27702" x="5003800" y="5187950"/>
          <p14:tracePt t="27750" x="5035550" y="5207000"/>
          <p14:tracePt t="27796" x="5048250" y="5226050"/>
          <p14:tracePt t="27845" x="5054600" y="5238750"/>
          <p14:tracePt t="27889" x="5067300" y="5264150"/>
          <p14:tracePt t="27936" x="5073650" y="5283200"/>
          <p14:tracePt t="27983" x="5073650" y="5295900"/>
          <p14:tracePt t="28032" x="5073650" y="5334000"/>
          <p14:tracePt t="28082" x="5054600" y="5359400"/>
          <p14:tracePt t="28150" x="5048250" y="5365750"/>
          <p14:tracePt t="28194" x="5022850" y="5378450"/>
          <p14:tracePt t="28241" x="5016500" y="5378450"/>
          <p14:tracePt t="28286" x="4997450" y="5384800"/>
          <p14:tracePt t="28334" x="4965700" y="5384800"/>
          <p14:tracePt t="28378" x="4953000" y="5384800"/>
          <p14:tracePt t="28423" x="4940300" y="5384800"/>
          <p14:tracePt t="28471" x="4914900" y="5384800"/>
          <p14:tracePt t="28563" x="4902200" y="5378450"/>
          <p14:tracePt t="28610" x="4870450" y="5365750"/>
          <p14:tracePt t="28657" x="4857750" y="5359400"/>
          <p14:tracePt t="28706" x="4806950" y="5359400"/>
          <p14:tracePt t="28760" x="4775200" y="5353050"/>
          <p14:tracePt t="28810" x="4730750" y="5340350"/>
          <p14:tracePt t="28864" x="4699000" y="5334000"/>
          <p14:tracePt t="28914" x="4686300" y="5334000"/>
          <p14:tracePt t="28959" x="4673600" y="5334000"/>
          <p14:tracePt t="29007" x="4648200" y="5334000"/>
          <p14:tracePt t="29053" x="4641850" y="5327650"/>
          <p14:tracePt t="29105" x="4622800" y="5327650"/>
          <p14:tracePt t="29159" x="4610100" y="5321300"/>
          <p14:tracePt t="29208" x="4603750" y="5321300"/>
          <p14:tracePt t="29256" x="4597400" y="5314950"/>
          <p14:tracePt t="29347" x="4591050" y="5308600"/>
          <p14:tracePt t="29413" x="4591050" y="5302250"/>
          <p14:tracePt t="29460" x="4584700" y="5289550"/>
          <p14:tracePt t="29677" x="4584700" y="5283200"/>
          <p14:tracePt t="29734" x="4584700" y="5257800"/>
          <p14:tracePt t="29784" x="4584700" y="5245100"/>
          <p14:tracePt t="29828" x="4584700" y="5238750"/>
          <p14:tracePt t="29878" x="4578350" y="5226050"/>
          <p14:tracePt t="30537" x="4578350" y="5219700"/>
          <p14:tracePt t="30593" x="4578350" y="5207000"/>
          <p14:tracePt t="30705" x="4584700" y="5200650"/>
          <p14:tracePt t="30748" x="4597400" y="5181600"/>
          <p14:tracePt t="30791" x="4616450" y="5156200"/>
          <p14:tracePt t="30967" x="4616450" y="5162550"/>
          <p14:tracePt t="31269" x="4616450" y="5175250"/>
          <p14:tracePt t="31310" x="4603750" y="5207000"/>
          <p14:tracePt t="31355" x="4597400" y="5232400"/>
          <p14:tracePt t="31593" x="4597400" y="5238750"/>
          <p14:tracePt t="31637" x="4597400" y="5257800"/>
          <p14:tracePt t="31682" x="4597400" y="5264150"/>
          <p14:tracePt t="31869" x="4603750" y="5264150"/>
          <p14:tracePt t="31913" x="4635500" y="5283200"/>
          <p14:tracePt t="31959" x="4654550" y="5289550"/>
          <p14:tracePt t="32005" x="4718050" y="5295900"/>
          <p14:tracePt t="32048" x="4781550" y="5321300"/>
          <p14:tracePt t="32096" x="4826000" y="5327650"/>
          <p14:tracePt t="32140" x="4845050" y="5327650"/>
          <p14:tracePt t="32183" x="4902200" y="5340350"/>
          <p14:tracePt t="32227" x="4914900" y="5340350"/>
          <p14:tracePt t="32275" x="4921250" y="5340350"/>
          <p14:tracePt t="32320" x="4940300" y="5334000"/>
          <p14:tracePt t="32470" x="4933950" y="5340350"/>
          <p14:tracePt t="32653" x="4927600" y="5334000"/>
          <p14:tracePt t="32695" x="4921250" y="5289550"/>
          <p14:tracePt t="32782" x="4908550" y="5283200"/>
          <p14:tracePt t="32826" x="4908550" y="5289550"/>
          <p14:tracePt t="32874" x="4895850" y="5289550"/>
          <p14:tracePt t="32919" x="4864100" y="5308600"/>
          <p14:tracePt t="32962" x="4857750" y="5314950"/>
          <p14:tracePt t="33007" x="4838700" y="5327650"/>
          <p14:tracePt t="33051" x="4832350" y="5334000"/>
          <p14:tracePt t="33096" x="4813300" y="5340350"/>
          <p14:tracePt t="33141" x="4813300" y="5346700"/>
          <p14:tracePt t="33184" x="4806950" y="5346700"/>
          <p14:tracePt t="33226" x="4781550" y="5359400"/>
          <p14:tracePt t="33345" x="4775200" y="5359400"/>
          <p14:tracePt t="33455" x="4768850" y="5359400"/>
          <p14:tracePt t="33502" x="4762500" y="5359400"/>
          <p14:tracePt t="33885" x="4756150" y="5359400"/>
          <p14:tracePt t="33998" x="4749800" y="5359400"/>
          <p14:tracePt t="34097" x="4756150" y="5353050"/>
          <p14:tracePt t="34141" x="4768850" y="5346700"/>
          <p14:tracePt t="34185" x="4775200" y="5340350"/>
          <p14:tracePt t="34229" x="4794250" y="5340350"/>
          <p14:tracePt t="34273" x="4806950" y="5334000"/>
          <p14:tracePt t="34315" x="4864100" y="5302250"/>
          <p14:tracePt t="34359" x="4870450" y="5295900"/>
          <p14:tracePt t="34401" x="4870450" y="5283200"/>
          <p14:tracePt t="34445" x="4883150" y="5276850"/>
          <p14:tracePt t="34493" x="4914900" y="5289550"/>
          <p14:tracePt t="34545" x="4965700" y="5308600"/>
          <p14:tracePt t="34591" x="5003800" y="5270500"/>
          <p14:tracePt t="34634" x="5010150" y="5270500"/>
          <p14:tracePt t="34679" x="5016500" y="5257800"/>
          <p14:tracePt t="34724" x="5016500" y="5251450"/>
          <p14:tracePt t="34810" x="5010150" y="5245100"/>
          <p14:tracePt t="34977" x="5016500" y="5245100"/>
          <p14:tracePt t="35033" x="5022850" y="5245100"/>
          <p14:tracePt t="35084" x="5149850" y="5346700"/>
          <p14:tracePt t="35128" x="5175250" y="5353050"/>
          <p14:tracePt t="35173" x="5245100" y="5276850"/>
          <p14:tracePt t="35214" x="5251450" y="5270500"/>
          <p14:tracePt t="35300" x="5321300" y="5295900"/>
          <p14:tracePt t="35345" x="5416550" y="5378450"/>
          <p14:tracePt t="35389" x="5461000" y="5391150"/>
          <p14:tracePt t="35433" x="5740400" y="5429250"/>
          <p14:tracePt t="35479" x="5759450" y="5429250"/>
          <p14:tracePt t="35565" x="5772150" y="5435600"/>
          <p14:tracePt t="35629" x="5784850" y="5435600"/>
          <p14:tracePt t="35676" x="5899150" y="5429250"/>
          <p14:tracePt t="35720" x="5956300" y="5422900"/>
          <p14:tracePt t="35766" x="5969000" y="5397500"/>
          <p14:tracePt t="35811" x="5981700" y="5384800"/>
          <p14:tracePt t="35854" x="6007100" y="5372100"/>
          <p14:tracePt t="35897" x="6032500" y="5334000"/>
          <p14:tracePt t="35942" x="6032500" y="5314950"/>
          <p14:tracePt t="35985" x="6057900" y="5264150"/>
          <p14:tracePt t="36026" x="6070600" y="5226050"/>
          <p14:tracePt t="36077" x="6115050" y="5156200"/>
          <p14:tracePt t="36127" x="6115050" y="5124450"/>
          <p14:tracePt t="36173" x="6115050" y="5080000"/>
          <p14:tracePt t="36215" x="6115050" y="5022850"/>
          <p14:tracePt t="36265" x="6115050" y="4965700"/>
          <p14:tracePt t="36312" x="6096000" y="4876800"/>
          <p14:tracePt t="36355" x="6070600" y="4756150"/>
          <p14:tracePt t="36397" x="6064250" y="4749800"/>
          <p14:tracePt t="36441" x="6057900" y="4737100"/>
          <p14:tracePt t="36484" x="6019800" y="4686300"/>
          <p14:tracePt t="36530" x="5949950" y="4610100"/>
          <p14:tracePt t="36581" x="5873750" y="4540250"/>
          <p14:tracePt t="36625" x="5861050" y="4527550"/>
          <p14:tracePt t="36666" x="5829300" y="4527550"/>
          <p14:tracePt t="36712" x="5746750" y="4533900"/>
          <p14:tracePt t="36760" x="5689600" y="4572000"/>
          <p14:tracePt t="36802" x="5645150" y="4629150"/>
          <p14:tracePt t="36847" x="5600700" y="4762500"/>
          <p14:tracePt t="36892" x="5562600" y="4832350"/>
          <p14:tracePt t="36936" x="5492750" y="4965700"/>
          <p14:tracePt t="36984" x="5429250" y="5086350"/>
          <p14:tracePt t="37028" x="5403850" y="5149850"/>
          <p14:tracePt t="37074" x="5397500" y="5289550"/>
          <p14:tracePt t="37077" x="5397500" y="5308600"/>
          <p14:tracePt t="37119" x="5410200" y="5340350"/>
          <p14:tracePt t="37165" x="5486400" y="5416550"/>
          <p14:tracePt t="37210" x="5651500" y="5537200"/>
          <p14:tracePt t="37254" x="5657850" y="5530850"/>
          <p14:tracePt t="37301" x="5670550" y="5473700"/>
          <p14:tracePt t="37347" x="5683250" y="5473700"/>
          <p14:tracePt t="37390" x="5740400" y="5467350"/>
          <p14:tracePt t="37434" x="5867400" y="5435600"/>
          <p14:tracePt t="37481" x="5969000" y="5429250"/>
          <p14:tracePt t="37525" x="6000750" y="5429250"/>
          <p14:tracePt t="37570" x="6038850" y="5410200"/>
          <p14:tracePt t="37575" x="6045200" y="5403850"/>
          <p14:tracePt t="37619" x="6057900" y="5397500"/>
          <p14:tracePt t="37663" x="6070600" y="5346700"/>
          <p14:tracePt t="37711" x="6102350" y="5289550"/>
          <p14:tracePt t="37755" x="6115050" y="5257800"/>
          <p14:tracePt t="37799" x="6121400" y="5207000"/>
          <p14:tracePt t="37843" x="6121400" y="5175250"/>
          <p14:tracePt t="37886" x="6108700" y="5099050"/>
          <p14:tracePt t="37932" x="6070600" y="4997450"/>
          <p14:tracePt t="37980" x="6038850" y="4908550"/>
          <p14:tracePt t="38023" x="6013450" y="4864100"/>
          <p14:tracePt t="38066" x="5949950" y="4737100"/>
          <p14:tracePt t="38113" x="5911850" y="4635500"/>
          <p14:tracePt t="38156" x="5886450" y="4597400"/>
          <p14:tracePt t="38199" x="5880100" y="4591050"/>
          <p14:tracePt t="38285" x="5822950" y="4584700"/>
          <p14:tracePt t="38328" x="5753100" y="4584700"/>
          <p14:tracePt t="38375" x="5727700" y="4584700"/>
          <p14:tracePt t="38416" x="5676900" y="4648200"/>
          <p14:tracePt t="38460" x="5600700" y="4775200"/>
          <p14:tracePt t="38503" x="5575300" y="4832350"/>
          <p14:tracePt t="38548" x="5556250" y="4921250"/>
          <p14:tracePt t="38597" x="5518150" y="5048250"/>
          <p14:tracePt t="38640" x="5511800" y="5156200"/>
          <p14:tracePt t="38684" x="5511800" y="5213350"/>
          <p14:tracePt t="38732" x="5518150" y="5264150"/>
          <p14:tracePt t="38780" x="5530850" y="5314950"/>
          <p14:tracePt t="38829" x="5556250" y="5359400"/>
          <p14:tracePt t="38878" x="5657850" y="5441950"/>
          <p14:tracePt t="38926" x="5695950" y="5448300"/>
          <p14:tracePt t="38969" x="5734050" y="5441950"/>
          <p14:tracePt t="39015" x="5772150" y="5429250"/>
          <p14:tracePt t="39062" x="5829300" y="5403850"/>
          <p14:tracePt t="39065" x="5842000" y="5403850"/>
          <p14:tracePt t="39107" x="5937250" y="5359400"/>
          <p14:tracePt t="39150" x="6007100" y="5327650"/>
          <p14:tracePt t="39194" x="6045200" y="5295900"/>
          <p14:tracePt t="39236" x="6070600" y="5257800"/>
          <p14:tracePt t="39282" x="6083300" y="5219700"/>
          <p14:tracePt t="39326" x="6089650" y="5175250"/>
          <p14:tracePt t="39369" x="6096000" y="5099050"/>
          <p14:tracePt t="39417" x="6096000" y="5035550"/>
          <p14:tracePt t="39462" x="6096000" y="4972050"/>
          <p14:tracePt t="39504" x="6083300" y="4921250"/>
          <p14:tracePt t="39548" x="6057900" y="4883150"/>
          <p14:tracePt t="39550" x="6051550" y="4870450"/>
          <p14:tracePt t="39594" x="6019800" y="4838700"/>
          <p14:tracePt t="39636" x="5969000" y="4806950"/>
          <p14:tracePt t="39683" x="5924550" y="4781550"/>
          <p14:tracePt t="39728" x="5886450" y="4768850"/>
          <p14:tracePt t="39771" x="5854700" y="4768850"/>
          <p14:tracePt t="39816" x="5816600" y="4762500"/>
          <p14:tracePt t="39863" x="5765800" y="4762500"/>
          <p14:tracePt t="39906" x="5702300" y="4794250"/>
          <p14:tracePt t="39950" x="5657850" y="4832350"/>
          <p14:tracePt t="39996" x="5613400" y="4889500"/>
          <p14:tracePt t="40039" x="5575300" y="4984750"/>
          <p14:tracePt t="40089" x="5556250" y="5092700"/>
          <p14:tracePt t="40136" x="5556250" y="5175250"/>
          <p14:tracePt t="40183" x="5575300" y="5251450"/>
          <p14:tracePt t="40229" x="5594350" y="5321300"/>
          <p14:tracePt t="40287" x="5613400" y="5372100"/>
          <p14:tracePt t="40333" x="5632450" y="5391150"/>
          <p14:tracePt t="40378" x="5683250" y="5403850"/>
          <p14:tracePt t="40429" x="5746750" y="5410200"/>
          <p14:tracePt t="40473" x="5816600" y="5410200"/>
          <p14:tracePt t="40520" x="5880100" y="5410200"/>
          <p14:tracePt t="40568" x="5930900" y="5384800"/>
          <p14:tracePt t="40620" x="5988050" y="5346700"/>
          <p14:tracePt t="40667" x="6019800" y="5308600"/>
          <p14:tracePt t="40717" x="6051550" y="5264150"/>
          <p14:tracePt t="40765" x="6070600" y="5219700"/>
          <p14:tracePt t="40807" x="6076950" y="5168900"/>
          <p14:tracePt t="40852" x="6076950" y="5099050"/>
          <p14:tracePt t="40898" x="6076950" y="5029200"/>
          <p14:tracePt t="40941" x="6076950" y="4965700"/>
          <p14:tracePt t="40991" x="6076950" y="4914900"/>
          <p14:tracePt t="41037" x="6070600" y="4857750"/>
          <p14:tracePt t="41087" x="6038850" y="4813300"/>
          <p14:tracePt t="41089" x="6038850" y="4800600"/>
          <p14:tracePt t="41134" x="6019800" y="4775200"/>
          <p14:tracePt t="41180" x="6000750" y="4762500"/>
          <p14:tracePt t="41230" x="5969000" y="4743450"/>
          <p14:tracePt t="41281" x="5943600" y="4743450"/>
          <p14:tracePt t="41330" x="5905500" y="4737100"/>
          <p14:tracePt t="41372" x="5867400" y="4737100"/>
          <p14:tracePt t="41420" x="5810250" y="4756150"/>
          <p14:tracePt t="41466" x="5759450" y="4794250"/>
          <p14:tracePt t="41511" x="5721350" y="4838700"/>
          <p14:tracePt t="41557" x="5689600" y="4883150"/>
          <p14:tracePt t="41603" x="5657850" y="4933950"/>
          <p14:tracePt t="41662" x="5619750" y="5029200"/>
          <p14:tracePt t="41705" x="5588000" y="5086350"/>
          <p14:tracePt t="41751" x="5568950" y="5168900"/>
          <p14:tracePt t="41793" x="5562600" y="5219700"/>
          <p14:tracePt t="41841" x="5568950" y="5257800"/>
          <p14:tracePt t="41885" x="5607050" y="5302250"/>
          <p14:tracePt t="41932" x="5651500" y="5327650"/>
          <p14:tracePt t="41987" x="5734050" y="5327650"/>
          <p14:tracePt t="42032" x="5797550" y="5327650"/>
          <p14:tracePt t="42085" x="5829300" y="5327650"/>
          <p14:tracePt t="42130" x="5924550" y="5308600"/>
          <p14:tracePt t="42174" x="5969000" y="5289550"/>
          <p14:tracePt t="42222" x="6013450" y="5264150"/>
          <p14:tracePt t="42268" x="6076950" y="5213350"/>
          <p14:tracePt t="42311" x="6096000" y="5181600"/>
          <p14:tracePt t="42357" x="6102350" y="5099050"/>
          <p14:tracePt t="42400" x="6102350" y="5035550"/>
          <p14:tracePt t="42445" x="6089650" y="4965700"/>
          <p14:tracePt t="42490" x="6064250" y="4908550"/>
          <p14:tracePt t="42543" x="6038850" y="4851400"/>
          <p14:tracePt t="42545" x="6032500" y="4845050"/>
          <p14:tracePt t="42594" x="6000750" y="4819650"/>
          <p14:tracePt t="42640" x="5981700" y="4800600"/>
          <p14:tracePt t="42685" x="5949950" y="4787900"/>
          <p14:tracePt t="42731" x="5924550" y="4781550"/>
          <p14:tracePt t="42775" x="5892800" y="4775200"/>
          <p14:tracePt t="42821" x="5842000" y="4768850"/>
          <p14:tracePt t="42869" x="5791200" y="4768850"/>
          <p14:tracePt t="42928" x="5727700" y="4794250"/>
          <p14:tracePt t="42972" x="5683250" y="4819650"/>
          <p14:tracePt t="43021" x="5645150" y="4857750"/>
          <p14:tracePt t="43080" x="5607050" y="4959350"/>
          <p14:tracePt t="43128" x="5607050" y="5022850"/>
          <p14:tracePt t="43174" x="5588000" y="5105400"/>
          <p14:tracePt t="43219" x="5581650" y="5175250"/>
          <p14:tracePt t="43268" x="5581650" y="5238750"/>
          <p14:tracePt t="43316" x="5581650" y="5302250"/>
          <p14:tracePt t="43358" x="5607050" y="5359400"/>
          <p14:tracePt t="43412" x="5645150" y="5410200"/>
          <p14:tracePt t="43456" x="5695950" y="5429250"/>
          <p14:tracePt t="43503" x="5791200" y="5435600"/>
          <p14:tracePt t="43572" x="5880100" y="5435600"/>
          <p14:tracePt t="43625" x="5949950" y="5435600"/>
          <p14:tracePt t="43683" x="5988050" y="5429250"/>
          <p14:tracePt t="43732" x="6038850" y="5391150"/>
          <p14:tracePt t="43781" x="6083300" y="5321300"/>
          <p14:tracePt t="43828" x="6102350" y="5245100"/>
          <p14:tracePt t="43877" x="6102350" y="5143500"/>
          <p14:tracePt t="43924" x="6089650" y="5060950"/>
          <p14:tracePt t="43970" x="6064250" y="4978400"/>
          <p14:tracePt t="44017" x="6026150" y="4908550"/>
          <p14:tracePt t="44061" x="6013450" y="4883150"/>
          <p14:tracePt t="44065" x="6000750" y="4870450"/>
          <p14:tracePt t="44108" x="5981700" y="4845050"/>
          <p14:tracePt t="44152" x="5969000" y="4832350"/>
          <p14:tracePt t="44195" x="5937250" y="4813300"/>
          <p14:tracePt t="44239" x="5911850" y="4800600"/>
          <p14:tracePt t="44285" x="5892800" y="4787900"/>
          <p14:tracePt t="44334" x="5867400" y="4787900"/>
          <p14:tracePt t="44376" x="5842000" y="4787900"/>
          <p14:tracePt t="44423" x="5816600" y="4787900"/>
          <p14:tracePt t="44483" x="5746750" y="4819650"/>
          <p14:tracePt t="44532" x="5689600" y="4864100"/>
          <p14:tracePt t="44589" x="5638800" y="4921250"/>
          <p14:tracePt t="44637" x="5613400" y="4978400"/>
          <p14:tracePt t="44687" x="5600700" y="5016500"/>
          <p14:tracePt t="44739" x="5581650" y="5086350"/>
          <p14:tracePt t="44788" x="5575300" y="5168900"/>
          <p14:tracePt t="44834" x="5575300" y="5207000"/>
          <p14:tracePt t="44883" x="5600700" y="5232400"/>
          <p14:tracePt t="44930" x="5607050" y="5245100"/>
          <p14:tracePt t="44975" x="5657850" y="5276850"/>
          <p14:tracePt t="45022" x="5695950" y="5289550"/>
          <p14:tracePt t="45072" x="5753100" y="5295900"/>
          <p14:tracePt t="45123" x="5816600" y="5295900"/>
          <p14:tracePt t="45172" x="5848350" y="5289550"/>
          <p14:tracePt t="45218" x="5880100" y="5276850"/>
          <p14:tracePt t="45262" x="5905500" y="5264150"/>
          <p14:tracePt t="45308" x="5930900" y="5238750"/>
          <p14:tracePt t="45356" x="5962650" y="5149850"/>
          <p14:tracePt t="45404" x="5975350" y="5080000"/>
          <p14:tracePt t="45449" x="5981700" y="4972050"/>
          <p14:tracePt t="45497" x="5981700" y="4914900"/>
          <p14:tracePt t="45542" x="5981700" y="4876800"/>
          <p14:tracePt t="45588" x="5962650" y="4857750"/>
          <p14:tracePt t="45633" x="5949950" y="4826000"/>
          <p14:tracePt t="45675" x="5930900" y="4800600"/>
          <p14:tracePt t="45724" x="5918200" y="4794250"/>
          <p14:tracePt t="45770" x="5905500" y="4775200"/>
          <p14:tracePt t="45812" x="5892800" y="4768850"/>
          <p14:tracePt t="45856" x="5880100" y="4768850"/>
          <p14:tracePt t="45904" x="5848350" y="4762500"/>
          <p14:tracePt t="45948" x="5822950" y="4762500"/>
          <p14:tracePt t="45993" x="5791200" y="4775200"/>
          <p14:tracePt t="46041" x="5734050" y="4819650"/>
          <p14:tracePt t="46090" x="5708650" y="4864100"/>
          <p14:tracePt t="46135" x="5683250" y="4940300"/>
          <p14:tracePt t="46178" x="5676900" y="5029200"/>
          <p14:tracePt t="46223" x="5676900" y="5086350"/>
          <p14:tracePt t="46269" x="5702300" y="5149850"/>
          <p14:tracePt t="46318" x="5759450" y="5175250"/>
          <p14:tracePt t="46404" x="5772150" y="5181600"/>
          <p14:tracePt t="46446" x="5873750" y="5219700"/>
          <p14:tracePt t="46491" x="5956300" y="5251450"/>
          <p14:tracePt t="46536" x="6013450" y="5251450"/>
          <p14:tracePt t="46585" x="6254750" y="5251450"/>
          <p14:tracePt t="46646" x="6261100" y="5251450"/>
          <p14:tracePt t="46691" x="6305550" y="5251450"/>
          <p14:tracePt t="46738" x="6311900" y="5251450"/>
          <p14:tracePt t="46782" x="6362700" y="5251450"/>
          <p14:tracePt t="46826" x="6870700" y="5435600"/>
          <p14:tracePt t="46872" x="6946900" y="5454650"/>
          <p14:tracePt t="46921" x="6934200" y="5391150"/>
          <p14:tracePt t="46965" x="6940550" y="5378450"/>
          <p14:tracePt t="47009" x="6959600" y="5359400"/>
          <p14:tracePt t="47055" x="6991350" y="5308600"/>
          <p14:tracePt t="47058" x="6997700" y="5289550"/>
          <p14:tracePt t="47104" x="7048500" y="5175250"/>
          <p14:tracePt t="47149" x="7067550" y="5073650"/>
          <p14:tracePt t="47192" x="7073900" y="4959350"/>
          <p14:tracePt t="47237" x="7073900" y="4889500"/>
          <p14:tracePt t="47281" x="7073900" y="4794250"/>
          <p14:tracePt t="47327" x="7023100" y="4648200"/>
          <p14:tracePt t="47458" x="6927850" y="4591050"/>
          <p14:tracePt t="47504" x="6902450" y="4591050"/>
          <p14:tracePt t="47547" x="6800850" y="4603750"/>
          <p14:tracePt t="47550" x="6775450" y="4616450"/>
          <p14:tracePt t="47595" x="6629400" y="4705350"/>
          <p14:tracePt t="47640" x="6604000" y="4819650"/>
          <p14:tracePt t="47685" x="6604000" y="4889500"/>
          <p14:tracePt t="47728" x="6604000" y="4953000"/>
          <p14:tracePt t="47776" x="6604000" y="5143500"/>
          <p14:tracePt t="47825" x="6591300" y="5295900"/>
          <p14:tracePt t="47873" x="6540500" y="5480050"/>
          <p14:tracePt t="47921" x="6521450" y="5632450"/>
          <p14:tracePt t="47964" x="6521450" y="5619750"/>
          <p14:tracePt t="48006" x="6527800" y="5594350"/>
          <p14:tracePt t="48051" x="6343650" y="5594350"/>
          <p14:tracePt t="48098" x="6235700" y="5600700"/>
          <p14:tracePt t="48231" x="6292850" y="5638800"/>
          <p14:tracePt t="48277" x="6248400" y="5613400"/>
          <p14:tracePt t="48322" x="6108700" y="5594350"/>
          <p14:tracePt t="48369" x="5918200" y="5594350"/>
          <p14:tracePt t="48411" x="5886450" y="5594350"/>
          <p14:tracePt t="48455" x="5835650" y="5607050"/>
          <p14:tracePt t="48543" x="5886450" y="5607050"/>
          <p14:tracePt t="48545" x="5892800" y="5607050"/>
          <p14:tracePt t="48591" x="5969000" y="5600700"/>
          <p14:tracePt t="48637" x="6153150" y="5543550"/>
          <p14:tracePt t="48681" x="6432550" y="5518150"/>
          <p14:tracePt t="48732" x="6788150" y="5518150"/>
          <p14:tracePt t="48781" x="7010400" y="5511800"/>
          <p14:tracePt t="48828" x="7181850" y="5511800"/>
          <p14:tracePt t="48878" x="7207250" y="5511800"/>
          <p14:tracePt t="48927" x="7245350" y="5499100"/>
          <p14:tracePt t="48978" x="7480300" y="5441950"/>
          <p14:tracePt t="49025" x="7531100" y="5422900"/>
          <p14:tracePt t="49072" x="7632700" y="5378450"/>
          <p14:tracePt t="49121" x="7645400" y="5372100"/>
          <p14:tracePt t="49185" x="7639050" y="5372100"/>
          <p14:tracePt t="49228" x="7518400" y="5372100"/>
          <p14:tracePt t="49274" x="7423150" y="5372100"/>
          <p14:tracePt t="49319" x="7277100" y="5378450"/>
          <p14:tracePt t="49447" x="6375400" y="5473700"/>
          <p14:tracePt t="49534" x="5829300" y="5505450"/>
          <p14:tracePt t="49623" x="5518150" y="5505450"/>
          <p14:tracePt t="49741" x="5524500" y="5505450"/>
          <p14:tracePt t="49788" x="5708650" y="5486400"/>
          <p14:tracePt t="49834" x="6013450" y="5473700"/>
          <p14:tracePt t="49879" x="6038850" y="5454650"/>
          <p14:tracePt t="49925" x="6172200" y="5429250"/>
          <p14:tracePt t="49980" x="6496050" y="5416550"/>
          <p14:tracePt t="52822" x="6553200" y="5429250"/>
          <p14:tracePt t="52864" x="6743700" y="5416550"/>
          <p14:tracePt t="52951" x="6750050" y="5416550"/>
          <p14:tracePt t="53017" x="6756400" y="5410200"/>
          <p14:tracePt t="53061" x="6794500" y="5365750"/>
          <p14:tracePt t="53105" x="6851650" y="5346700"/>
          <p14:tracePt t="53150" x="6858000" y="5346700"/>
          <p14:tracePt t="53193" x="6883400" y="5308600"/>
          <p14:tracePt t="53240" x="6896100" y="5264150"/>
          <p14:tracePt t="53283" x="6908800" y="5207000"/>
          <p14:tracePt t="53330" x="6908800" y="5156200"/>
          <p14:tracePt t="53375" x="6908800" y="5111750"/>
          <p14:tracePt t="53418" x="6934200" y="5035550"/>
          <p14:tracePt t="53462" x="6946900" y="5016500"/>
          <p14:tracePt t="53508" x="7067550" y="4978400"/>
          <p14:tracePt t="53552" x="7073900" y="4972050"/>
          <p14:tracePt t="53554" x="7080250" y="4972050"/>
          <p14:tracePt t="53603" x="7099300" y="4972050"/>
          <p14:tracePt t="53648" x="7112000" y="4972050"/>
          <p14:tracePt t="53693" x="7251700" y="5060950"/>
          <p14:tracePt t="53739" x="7296150" y="5111750"/>
          <p14:tracePt t="53787" x="7346950" y="5149850"/>
          <p14:tracePt t="53838" x="7620000" y="5276850"/>
          <p14:tracePt t="53884" x="7639050" y="5283200"/>
          <p14:tracePt t="53931" x="7651750" y="5289550"/>
          <p14:tracePt t="53975" x="7759700" y="5289550"/>
          <p14:tracePt t="54017" x="7778750" y="5283200"/>
          <p14:tracePt t="54061" x="7867650" y="5257800"/>
          <p14:tracePt t="54111" x="8013700" y="5257800"/>
          <p14:tracePt t="54161" x="8020050" y="5251450"/>
          <p14:tracePt t="54318" x="8026400" y="5251450"/>
          <p14:tracePt t="54366" x="8083550" y="5187950"/>
          <p14:tracePt t="54412" x="8121650" y="5060950"/>
          <p14:tracePt t="54456" x="8121650" y="4953000"/>
          <p14:tracePt t="54501" x="8102600" y="4794250"/>
          <p14:tracePt t="54633" x="7874000" y="4597400"/>
          <p14:tracePt t="54678" x="7867650" y="4597400"/>
          <p14:tracePt t="54720" x="7810500" y="4597400"/>
          <p14:tracePt t="54764" x="7708900" y="4597400"/>
          <p14:tracePt t="54806" x="7658100" y="4597400"/>
          <p14:tracePt t="54850" x="7550150" y="4616450"/>
          <p14:tracePt t="54893" x="7454900" y="4660900"/>
          <p14:tracePt t="54937" x="7385050" y="4730750"/>
          <p14:tracePt t="54981" x="7353300" y="4768850"/>
          <p14:tracePt t="55026" x="7334250" y="4806950"/>
          <p14:tracePt t="55070" x="7283450" y="4927600"/>
          <p14:tracePt t="55075" x="7277100" y="4959350"/>
          <p14:tracePt t="55119" x="7245350" y="5029200"/>
          <p14:tracePt t="55164" x="7239000" y="5086350"/>
          <p14:tracePt t="55206" x="7258050" y="5143500"/>
          <p14:tracePt t="55251" x="7277100" y="5162550"/>
          <p14:tracePt t="55294" x="7340600" y="5207000"/>
          <p14:tracePt t="55337" x="7480300" y="5289550"/>
          <p14:tracePt t="55427" x="7499350" y="5295900"/>
          <p14:tracePt t="55470" x="7658100" y="5327650"/>
          <p14:tracePt t="55513" x="7715250" y="5308600"/>
          <p14:tracePt t="55556" x="7708900" y="5257800"/>
          <p14:tracePt t="55657" x="7708900" y="5245100"/>
          <p14:tracePt t="55705" x="7772400" y="5194300"/>
          <p14:tracePt t="55749" x="7797800" y="5092700"/>
          <p14:tracePt t="55793" x="7854950" y="4895850"/>
          <p14:tracePt t="55838" x="7874000" y="4781550"/>
          <p14:tracePt t="55882" x="7861300" y="4705350"/>
          <p14:tracePt t="55926" x="7842250" y="4673600"/>
          <p14:tracePt t="55970" x="7791450" y="4622800"/>
          <p14:tracePt t="56016" x="7734300" y="4578350"/>
          <p14:tracePt t="56062" x="7677150" y="4584700"/>
          <p14:tracePt t="56065" x="7664450" y="4591050"/>
          <p14:tracePt t="56108" x="7600950" y="4641850"/>
          <p14:tracePt t="56151" x="7569200" y="4730750"/>
          <p14:tracePt t="56195" x="7562850" y="4851400"/>
          <p14:tracePt t="56239" x="7569200" y="4946650"/>
          <p14:tracePt t="56283" x="7613650" y="5016500"/>
          <p14:tracePt t="56338" x="7696200" y="5105400"/>
          <p14:tracePt t="56386" x="7772400" y="5168900"/>
          <p14:tracePt t="56429" x="7880350" y="5200650"/>
          <p14:tracePt t="56479" x="7943850" y="5200650"/>
          <p14:tracePt t="56527" x="8026400" y="5213350"/>
          <p14:tracePt t="56570" x="8299450" y="5302250"/>
          <p14:tracePt t="56572" x="8305800" y="5302250"/>
          <p14:tracePt t="56633" x="8312150" y="5302250"/>
          <p14:tracePt t="56679" x="8451850" y="5340350"/>
          <p14:tracePt t="56728" x="8521700" y="5270500"/>
          <p14:tracePt t="56779" x="8597900" y="5181600"/>
          <p14:tracePt t="56820" x="8648700" y="5181600"/>
          <p14:tracePt t="56867" x="8667750" y="5156200"/>
          <p14:tracePt t="56910" x="8705850" y="5111750"/>
          <p14:tracePt t="56952" x="8718550" y="5067300"/>
          <p14:tracePt t="56995" x="8731250" y="4984750"/>
          <p14:tracePt t="57040" x="8731250" y="4914900"/>
          <p14:tracePt t="57087" x="8731250" y="4870450"/>
          <p14:tracePt t="57134" x="8680450" y="4806950"/>
          <p14:tracePt t="57181" x="8610600" y="4768850"/>
          <p14:tracePt t="57229" x="8540750" y="4768850"/>
          <p14:tracePt t="57271" x="8394700" y="4819650"/>
          <p14:tracePt t="57318" x="8274050" y="4959350"/>
          <p14:tracePt t="57365" x="8305800" y="5257800"/>
          <p14:tracePt t="57408" x="8401050" y="5422900"/>
          <p14:tracePt t="57454" x="8540750" y="5530850"/>
          <p14:tracePt t="57504" x="8851900" y="5461000"/>
          <p14:tracePt t="57548" x="9042400" y="5429250"/>
          <p14:tracePt t="57591" x="9086850" y="5429250"/>
          <p14:tracePt t="57635" x="9144000" y="5416550"/>
          <p14:tracePt t="57679" x="9347200" y="5378450"/>
          <p14:tracePt t="57721" x="9423400" y="5359400"/>
          <p14:tracePt t="57767" x="9474200" y="5340350"/>
          <p14:tracePt t="57814" x="9525000" y="5334000"/>
          <p14:tracePt t="57858" x="9537700" y="5302250"/>
          <p14:tracePt t="57901" x="9632950" y="5232400"/>
          <p14:tracePt t="57944" x="9658350" y="5219700"/>
          <p14:tracePt t="57988" x="9664700" y="5213350"/>
          <p14:tracePt t="58033" x="9715500" y="5168900"/>
          <p14:tracePt t="58079" x="9715500" y="5162550"/>
          <p14:tracePt t="58135" x="9721850" y="5162550"/>
          <p14:tracePt t="58181" x="9747250" y="5130800"/>
          <p14:tracePt t="58225" x="9759950" y="5073650"/>
          <p14:tracePt t="58269" x="9836150" y="4902200"/>
          <p14:tracePt t="58316" x="9848850" y="4718050"/>
          <p14:tracePt t="58359" x="9848850" y="4578350"/>
          <p14:tracePt t="58402" x="9848850" y="4254500"/>
          <p14:tracePt t="58445" x="9842500" y="3911600"/>
          <p14:tracePt t="58492" x="9842500" y="3524250"/>
          <p14:tracePt t="58536" x="9842500" y="3282950"/>
          <p14:tracePt t="58582" x="9842500" y="3086100"/>
          <p14:tracePt t="58586" x="9842500" y="3022600"/>
          <p14:tracePt t="58629" x="9848850" y="2800350"/>
          <p14:tracePt t="58759" x="9848850" y="2355850"/>
          <p14:tracePt t="58809" x="9848850" y="2114550"/>
          <p14:tracePt t="58857" x="9848850" y="2006600"/>
          <p14:tracePt t="58906" x="9817100" y="1955800"/>
          <p14:tracePt t="58950" x="9804400" y="1936750"/>
          <p14:tracePt t="59036" x="9785350" y="1936750"/>
          <p14:tracePt t="59081" x="9759950" y="1936750"/>
          <p14:tracePt t="59127" x="9702800" y="1936750"/>
          <p14:tracePt t="59171" x="9613900" y="1943100"/>
          <p14:tracePt t="59216" x="9569450" y="1968500"/>
          <p14:tracePt t="59260" x="9467850" y="2044700"/>
          <p14:tracePt t="59304" x="9423400" y="2114550"/>
          <p14:tracePt t="59349" x="9410700" y="2178050"/>
          <p14:tracePt t="59395" x="9378950" y="2355850"/>
          <p14:tracePt t="59438" x="9347200" y="2520950"/>
          <p14:tracePt t="59484" x="9290050" y="2673350"/>
          <p14:tracePt t="59530" x="9239250" y="2876550"/>
          <p14:tracePt t="59572" x="9194800" y="3111500"/>
          <p14:tracePt t="59620" x="9156700" y="3390900"/>
          <p14:tracePt t="59666" x="9156700" y="3549650"/>
          <p14:tracePt t="59711" x="9156700" y="3644900"/>
          <p14:tracePt t="59754" x="9156700" y="3759200"/>
          <p14:tracePt t="59799" x="9163050" y="3873500"/>
          <p14:tracePt t="59842" x="9163050" y="4000500"/>
          <p14:tracePt t="59889" x="9201150" y="4203700"/>
          <p14:tracePt t="59935" x="9239250" y="4387850"/>
          <p14:tracePt t="59984" x="9245600" y="4451350"/>
          <p14:tracePt t="60028" x="9251950" y="4610100"/>
          <p14:tracePt t="60072" x="9277350" y="4724400"/>
          <p14:tracePt t="60121" x="9290050" y="4914900"/>
          <p14:tracePt t="60169" x="9328150" y="5219700"/>
          <p14:tracePt t="60216" x="9353550" y="5264150"/>
          <p14:tracePt t="60259" x="9359900" y="5264150"/>
          <p14:tracePt t="60302" x="9372600" y="5270500"/>
          <p14:tracePt t="60346" x="9391650" y="5283200"/>
          <p14:tracePt t="60388" x="9391650" y="5308600"/>
          <p14:tracePt t="60433" x="9391650" y="5359400"/>
          <p14:tracePt t="60476" x="9391650" y="5365750"/>
          <p14:tracePt t="60520" x="9385300" y="5353050"/>
          <p14:tracePt t="86333" x="9385300" y="5346700"/>
          <p14:tracePt t="86377" x="9398000" y="5334000"/>
          <p14:tracePt t="86590" x="9398000" y="5327650"/>
          <p14:tracePt t="86633" x="9410700" y="5321300"/>
          <p14:tracePt t="86676" x="9404350" y="5302250"/>
          <p14:tracePt t="86718" x="9404350" y="5289550"/>
          <p14:tracePt t="86764" x="9404350" y="5283200"/>
          <p14:tracePt t="86818" x="9372600" y="5264150"/>
          <p14:tracePt t="86866" x="9226550" y="5257800"/>
          <p14:tracePt t="86913" x="8909050" y="5283200"/>
          <p14:tracePt t="86962" x="8801100" y="5295900"/>
          <p14:tracePt t="87010" x="8445500" y="5334000"/>
          <p14:tracePt t="87056" x="8388350" y="5346700"/>
          <p14:tracePt t="87060" x="8382000" y="5346700"/>
          <p14:tracePt t="87104" x="8274050" y="5346700"/>
          <p14:tracePt t="87148" x="7778750" y="5378450"/>
          <p14:tracePt t="87192" x="7359650" y="5422900"/>
          <p14:tracePt t="87234" x="7283450" y="5422900"/>
          <p14:tracePt t="87281" x="6737350" y="5422900"/>
          <p14:tracePt t="87340" x="6489700" y="5429250"/>
          <p14:tracePt t="87383" x="6330950" y="5435600"/>
          <p14:tracePt t="87426" x="5861050" y="5435600"/>
          <p14:tracePt t="87468" x="5537200" y="5429250"/>
          <p14:tracePt t="87515" x="5448300" y="5416550"/>
          <p14:tracePt t="87564" x="5346700" y="5391150"/>
          <p14:tracePt t="87611" x="5276850" y="5384800"/>
          <p14:tracePt t="87654" x="5181600" y="5416550"/>
          <p14:tracePt t="87697" x="5118100" y="5429250"/>
          <p14:tracePt t="87795" x="5143500" y="5334000"/>
          <p14:tracePt t="87837" x="5143500" y="5099050"/>
          <p14:tracePt t="87881" x="5118100" y="4953000"/>
          <p14:tracePt t="88047" x="5003800" y="4838700"/>
          <p14:tracePt t="88050" x="4991100" y="4832350"/>
          <p14:tracePt t="88096" x="4953000" y="4813300"/>
          <p14:tracePt t="88139" x="4845050" y="4813300"/>
          <p14:tracePt t="88181" x="4743450" y="4813300"/>
          <p14:tracePt t="88227" x="4718050" y="4813300"/>
          <p14:tracePt t="88269" x="4679950" y="4845050"/>
          <p14:tracePt t="88315" x="4514850" y="4946650"/>
          <p14:tracePt t="88361" x="4502150" y="5010150"/>
          <p14:tracePt t="88403" x="4533900" y="5118100"/>
          <p14:tracePt t="88449" x="4572000" y="5156200"/>
          <p14:tracePt t="88499" x="4718050" y="5226050"/>
          <p14:tracePt t="88545" x="4775200" y="5257800"/>
          <p14:tracePt t="88592" x="4813300" y="5289550"/>
          <p14:tracePt t="88635" x="4870450" y="5327650"/>
          <p14:tracePt t="88679" x="4883150" y="5327650"/>
          <p14:tracePt t="88726" x="4978400" y="5308600"/>
          <p14:tracePt t="88776" x="5016500" y="5283200"/>
          <p14:tracePt t="88820" x="5035550" y="5257800"/>
          <p14:tracePt t="88869" x="5054600" y="5207000"/>
          <p14:tracePt t="88917" x="5048250" y="5130800"/>
          <p14:tracePt t="88966" x="5029200" y="5067300"/>
          <p14:tracePt t="89014" x="5016500" y="5016500"/>
          <p14:tracePt t="89057" x="5010150" y="5003800"/>
          <p14:tracePt t="89102" x="4991100" y="4984750"/>
          <p14:tracePt t="89145" x="4946650" y="4959350"/>
          <p14:tracePt t="89187" x="4857750" y="4940300"/>
          <p14:tracePt t="89229" x="4813300" y="4940300"/>
          <p14:tracePt t="89276" x="4756150" y="4940300"/>
          <p14:tracePt t="89319" x="4699000" y="4978400"/>
          <p14:tracePt t="89364" x="4648200" y="5029200"/>
          <p14:tracePt t="89405" x="4622800" y="5080000"/>
          <p14:tracePt t="89448" x="4610100" y="5124450"/>
          <p14:tracePt t="89495" x="4591050" y="5200650"/>
          <p14:tracePt t="89538" x="4591050" y="5257800"/>
          <p14:tracePt t="89582" x="4648200" y="5359400"/>
          <p14:tracePt t="89584" x="4660900" y="5372100"/>
          <p14:tracePt t="89625" x="4686300" y="5410200"/>
          <p14:tracePt t="89669" x="4724400" y="5429250"/>
          <p14:tracePt t="89714" x="4819650" y="5454650"/>
          <p14:tracePt t="89759" x="4857750" y="5454650"/>
          <p14:tracePt t="89802" x="4921250" y="5454650"/>
          <p14:tracePt t="89845" x="5016500" y="5441950"/>
          <p14:tracePt t="89889" x="5124450" y="5378450"/>
          <p14:tracePt t="89937" x="5149850" y="5353050"/>
          <p14:tracePt t="89984" x="5168900" y="5302250"/>
          <p14:tracePt t="90029" x="5175250" y="5238750"/>
          <p14:tracePt t="90072" x="5175250" y="5187950"/>
          <p14:tracePt t="90125" x="5156200" y="5156200"/>
          <p14:tracePt t="90172" x="5124450" y="5118100"/>
          <p14:tracePt t="90218" x="5092700" y="5092700"/>
          <p14:tracePt t="90269" x="5073650" y="5067300"/>
          <p14:tracePt t="90316" x="5041900" y="5048250"/>
          <p14:tracePt t="90360" x="5022850" y="5035550"/>
          <p14:tracePt t="90402" x="4991100" y="5022850"/>
          <p14:tracePt t="90445" x="4902200" y="5048250"/>
          <p14:tracePt t="90488" x="4857750" y="5086350"/>
          <p14:tracePt t="90586" x="4813300" y="5124450"/>
          <p14:tracePt t="90631" x="4781550" y="5181600"/>
          <p14:tracePt t="90673" x="4737100" y="5238750"/>
          <p14:tracePt t="90717" x="4724400" y="5264150"/>
          <p14:tracePt t="90761" x="4718050" y="5283200"/>
          <p14:tracePt t="90807" x="4718050" y="5308600"/>
          <p14:tracePt t="90851" x="4718050" y="5429250"/>
          <p14:tracePt t="90895" x="4749800" y="5486400"/>
          <p14:tracePt t="90939" x="4768850" y="5511800"/>
          <p14:tracePt t="90985" x="4800600" y="5530850"/>
          <p14:tracePt t="91029" x="4832350" y="5543550"/>
          <p14:tracePt t="91071" x="4845050" y="5549900"/>
          <p14:tracePt t="91074" x="4857750" y="5549900"/>
          <p14:tracePt t="91119" x="4908550" y="5549900"/>
          <p14:tracePt t="91164" x="4933950" y="5549900"/>
          <p14:tracePt t="91207" x="4972050" y="5549900"/>
          <p14:tracePt t="91251" x="4997450" y="5530850"/>
          <p14:tracePt t="91295" x="5022850" y="5486400"/>
          <p14:tracePt t="91341" x="5041900" y="5448300"/>
          <p14:tracePt t="91388" x="5041900" y="5422900"/>
          <p14:tracePt t="91439" x="5041900" y="5397500"/>
          <p14:tracePt t="91488" x="5048250" y="5372100"/>
          <p14:tracePt t="91533" x="5048250" y="5346700"/>
          <p14:tracePt t="91581" x="5048250" y="5340350"/>
          <p14:tracePt t="91632" x="5048250" y="5327650"/>
          <p14:tracePt t="91679" x="5041900" y="5308600"/>
          <p14:tracePt t="91722" x="5003800" y="5295900"/>
          <p14:tracePt t="91771" x="4965700" y="5289550"/>
          <p14:tracePt t="91818" x="4959350" y="5289550"/>
          <p14:tracePt t="91869" x="4914900" y="5289550"/>
          <p14:tracePt t="91918" x="4883150" y="5289550"/>
          <p14:tracePt t="91972" x="4838700" y="5295900"/>
          <p14:tracePt t="92029" x="4826000" y="5308600"/>
          <p14:tracePt t="92074" x="4800600" y="5334000"/>
          <p14:tracePt t="92121" x="4800600" y="5372100"/>
          <p14:tracePt t="92167" x="4800600" y="5384800"/>
          <p14:tracePt t="92219" x="4794250" y="5416550"/>
          <p14:tracePt t="92265" x="4787900" y="5441950"/>
          <p14:tracePt t="92306" x="4787900" y="5454650"/>
          <p14:tracePt t="92350" x="4794250" y="5480050"/>
          <p14:tracePt t="92393" x="4813300" y="5492750"/>
          <p14:tracePt t="92436" x="4851400" y="5505450"/>
          <p14:tracePt t="92480" x="4902200" y="5511800"/>
          <p14:tracePt t="92522" x="4927600" y="5511800"/>
          <p14:tracePt t="92569" x="4946650" y="5511800"/>
          <p14:tracePt t="92622" x="4978400" y="5505450"/>
          <p14:tracePt t="92667" x="4991100" y="5492750"/>
          <p14:tracePt t="92709" x="5003800" y="5486400"/>
          <p14:tracePt t="92752" x="5010150" y="5473700"/>
          <p14:tracePt t="92797" x="5016500" y="5467350"/>
          <p14:tracePt t="101781" x="5022850" y="5461000"/>
          <p14:tracePt t="104201" x="5029200" y="5454650"/>
          <p14:tracePt t="104653" x="5029200" y="5448300"/>
          <p14:tracePt t="104745" x="5022850" y="5448300"/>
          <p14:tracePt t="104792" x="5016500" y="5454650"/>
          <p14:tracePt t="105833" x="5010150" y="5454650"/>
          <p14:tracePt t="105876" x="4946650" y="5486400"/>
          <p14:tracePt t="105918" x="4933950" y="5492750"/>
          <p14:tracePt t="106053" x="4933950" y="5486400"/>
          <p14:tracePt t="106096" x="4933950" y="5473700"/>
          <p14:tracePt t="106138" x="4933950" y="5467350"/>
          <p14:tracePt t="106362" x="4927600" y="5467350"/>
          <p14:tracePt t="107176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7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.6|15.4|1.1|1.5|5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29.7|13.6|78.5|23.2|74.8|27.8|42.9|5.4|16.3|15.7|12.1|47.9|29.6|9|4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8.5|4.3|3.7|3.9|2.5|4.3|9.2|3.1|3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1.8|7|4.5|2.2|65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40.9|16.1|22.1|7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767</Words>
  <Application>Microsoft Office PowerPoint</Application>
  <PresentationFormat>Widescreen</PresentationFormat>
  <Paragraphs>157</Paragraphs>
  <Slides>39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</vt:lpstr>
      <vt:lpstr>Arial Black</vt:lpstr>
      <vt:lpstr>Calibri</vt:lpstr>
      <vt:lpstr>Calibri Light</vt:lpstr>
      <vt:lpstr>Times</vt:lpstr>
      <vt:lpstr>Trade Gothic Inline</vt:lpstr>
      <vt:lpstr>Office Theme</vt:lpstr>
      <vt:lpstr>Troubleshooting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PowerPoint Presentation</vt:lpstr>
      <vt:lpstr>Safety/reliability - tooling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Test-driving development</vt:lpstr>
      <vt:lpstr>SW Nasty s....  (stuff)</vt:lpstr>
      <vt:lpstr>PowerPoint Presentation</vt:lpstr>
      <vt:lpstr>PowerPoint Presentation</vt:lpstr>
      <vt:lpstr>Communicatie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Troubleshooting</dc:title>
  <dc:creator>Bart Bozon</dc:creator>
  <cp:lastModifiedBy>Bart Bozon</cp:lastModifiedBy>
  <cp:revision>1</cp:revision>
  <dcterms:created xsi:type="dcterms:W3CDTF">2022-10-17T10:03:23Z</dcterms:created>
  <dcterms:modified xsi:type="dcterms:W3CDTF">2025-03-17T13:21:25Z</dcterms:modified>
</cp:coreProperties>
</file>